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14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ags/tag7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6"/>
  </p:notesMasterIdLst>
  <p:sldIdLst>
    <p:sldId id="256" r:id="rId2"/>
    <p:sldId id="259" r:id="rId3"/>
    <p:sldId id="260" r:id="rId4"/>
    <p:sldId id="262" r:id="rId5"/>
    <p:sldId id="261" r:id="rId6"/>
    <p:sldId id="264" r:id="rId7"/>
    <p:sldId id="257" r:id="rId8"/>
    <p:sldId id="258" r:id="rId9"/>
    <p:sldId id="266" r:id="rId10"/>
    <p:sldId id="269" r:id="rId11"/>
    <p:sldId id="265" r:id="rId12"/>
    <p:sldId id="268" r:id="rId13"/>
    <p:sldId id="270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294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CDE0E6-7EB3-4B99-AE7B-A21F62258ABF}" type="datetimeFigureOut">
              <a:rPr lang="ru-RU" smtClean="0"/>
              <a:pPr/>
              <a:t>21.02.2014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8777CA-BA67-4EE4-A390-70B55D010F2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AAB992-D447-4412-94E0-EB8AD230208A}" type="datetimeFigureOut">
              <a:rPr lang="ru-RU" smtClean="0"/>
              <a:pPr/>
              <a:t>21.02.2014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F257D9-7C5B-42C1-AEE3-EDF37E357BD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AAB992-D447-4412-94E0-EB8AD230208A}" type="datetimeFigureOut">
              <a:rPr lang="ru-RU" smtClean="0"/>
              <a:pPr/>
              <a:t>21.02.2014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F257D9-7C5B-42C1-AEE3-EDF37E357B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AAB992-D447-4412-94E0-EB8AD230208A}" type="datetimeFigureOut">
              <a:rPr lang="ru-RU" smtClean="0"/>
              <a:pPr/>
              <a:t>21.02.2014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F257D9-7C5B-42C1-AEE3-EDF37E357B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AAB992-D447-4412-94E0-EB8AD230208A}" type="datetimeFigureOut">
              <a:rPr lang="ru-RU" smtClean="0"/>
              <a:pPr/>
              <a:t>21.02.2014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F257D9-7C5B-42C1-AEE3-EDF37E357B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AAB992-D447-4412-94E0-EB8AD230208A}" type="datetimeFigureOut">
              <a:rPr lang="ru-RU" smtClean="0"/>
              <a:pPr/>
              <a:t>21.02.2014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F257D9-7C5B-42C1-AEE3-EDF37E357BD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AAB992-D447-4412-94E0-EB8AD230208A}" type="datetimeFigureOut">
              <a:rPr lang="ru-RU" smtClean="0"/>
              <a:pPr/>
              <a:t>21.02.2014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F257D9-7C5B-42C1-AEE3-EDF37E357B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AAB992-D447-4412-94E0-EB8AD230208A}" type="datetimeFigureOut">
              <a:rPr lang="ru-RU" smtClean="0"/>
              <a:pPr/>
              <a:t>21.02.2014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F257D9-7C5B-42C1-AEE3-EDF37E357BD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AAB992-D447-4412-94E0-EB8AD230208A}" type="datetimeFigureOut">
              <a:rPr lang="ru-RU" smtClean="0"/>
              <a:pPr/>
              <a:t>21.02.2014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F257D9-7C5B-42C1-AEE3-EDF37E357B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AAB992-D447-4412-94E0-EB8AD230208A}" type="datetimeFigureOut">
              <a:rPr lang="ru-RU" smtClean="0"/>
              <a:pPr/>
              <a:t>21.02.2014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F257D9-7C5B-42C1-AEE3-EDF37E357B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AAB992-D447-4412-94E0-EB8AD230208A}" type="datetimeFigureOut">
              <a:rPr lang="ru-RU" smtClean="0"/>
              <a:pPr/>
              <a:t>21.02.2014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F257D9-7C5B-42C1-AEE3-EDF37E357B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91AAB992-D447-4412-94E0-EB8AD230208A}" type="datetimeFigureOut">
              <a:rPr lang="ru-RU" smtClean="0"/>
              <a:pPr/>
              <a:t>21.02.2014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A1F257D9-7C5B-42C1-AEE3-EDF37E357B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91AAB992-D447-4412-94E0-EB8AD230208A}" type="datetimeFigureOut">
              <a:rPr lang="ru-RU" smtClean="0"/>
              <a:pPr/>
              <a:t>21.02.2014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A1F257D9-7C5B-42C1-AEE3-EDF37E357BD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umuklar.ru/pages/news/data/upimages/o_nauchi_nas_vechnosti-pevec.jpg" TargetMode="Externa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1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cs9627.userapi.com/u711628/-14/x_74883cb5.jpg" TargetMode="Externa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6" Type="http://schemas.openxmlformats.org/officeDocument/2006/relationships/image" Target="../media/image4.jpeg"/><Relationship Id="rId5" Type="http://schemas.openxmlformats.org/officeDocument/2006/relationships/hyperlink" Target="http://images.cards.mail.ru/30/f1/88c787594b32934148bb88137115f130.jpg" TargetMode="Externa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cs304914.userapi.com/v304914668/4fe5/iDgj1Lb-pJ4.jpg" TargetMode="Externa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.xml"/><Relationship Id="rId6" Type="http://schemas.openxmlformats.org/officeDocument/2006/relationships/image" Target="../media/image6.jpeg"/><Relationship Id="rId5" Type="http://schemas.openxmlformats.org/officeDocument/2006/relationships/hyperlink" Target="http://cs9311.userapi.com/u102860544/-6/x_f9557d59.jpg" TargetMode="Externa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lposters.com/images/AUN/CLM0005.jpg" TargetMode="Externa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img.photo.tut.ua/jasminne/1147/15686/530/561261.jpg" TargetMode="Externa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8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 err="1" smtClean="0">
                <a:latin typeface="Comic Sans MS" pitchFamily="66" charset="0"/>
              </a:rPr>
              <a:t>Дарсны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онгаргъан</a:t>
            </a:r>
            <a:r>
              <a:rPr lang="ru-RU" dirty="0" smtClean="0">
                <a:latin typeface="Comic Sans MS" pitchFamily="66" charset="0"/>
              </a:rPr>
              <a:t> «Гимназия» </a:t>
            </a:r>
          </a:p>
          <a:p>
            <a:r>
              <a:rPr lang="ru-RU" dirty="0" err="1" smtClean="0">
                <a:latin typeface="Comic Sans MS" pitchFamily="66" charset="0"/>
              </a:rPr>
              <a:t>школаны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къумукъ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тил</a:t>
            </a:r>
            <a:endParaRPr lang="ru-RU" dirty="0" smtClean="0">
              <a:latin typeface="Comic Sans MS" pitchFamily="66" charset="0"/>
            </a:endParaRPr>
          </a:p>
          <a:p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ва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адабиятны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муаллимлери</a:t>
            </a:r>
            <a:r>
              <a:rPr lang="ru-RU" dirty="0" smtClean="0">
                <a:latin typeface="Comic Sans MS" pitchFamily="66" charset="0"/>
              </a:rPr>
              <a:t>  6-7 </a:t>
            </a:r>
            <a:r>
              <a:rPr lang="ru-RU" dirty="0" err="1" smtClean="0">
                <a:latin typeface="Comic Sans MS" pitchFamily="66" charset="0"/>
              </a:rPr>
              <a:t>класлар</a:t>
            </a:r>
            <a:endParaRPr lang="ru-RU" dirty="0" smtClean="0"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000108"/>
            <a:ext cx="874470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Адатланмагъан</a:t>
            </a:r>
            <a:r>
              <a:rPr lang="ru-RU" sz="48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48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ачыкъ</a:t>
            </a:r>
            <a:r>
              <a:rPr lang="ru-RU" sz="48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48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дарс</a:t>
            </a:r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  <a:r>
              <a:rPr lang="ru-RU" sz="48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48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48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</a:t>
            </a:r>
            <a:r>
              <a:rPr lang="ru-RU" sz="48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Ана</a:t>
            </a:r>
            <a:r>
              <a:rPr lang="ru-RU" sz="48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48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тил</a:t>
            </a:r>
            <a:r>
              <a:rPr lang="ru-RU" sz="48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–алтын </a:t>
            </a:r>
            <a:r>
              <a:rPr lang="ru-RU" sz="48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хазна</a:t>
            </a:r>
            <a:r>
              <a:rPr lang="ru-RU" sz="48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»</a:t>
            </a:r>
          </a:p>
        </p:txBody>
      </p:sp>
    </p:spTree>
    <p:custDataLst>
      <p:tags r:id="rId1"/>
    </p:custDataLst>
  </p:cSld>
  <p:clrMapOvr>
    <a:masterClrMapping/>
  </p:clrMapOvr>
  <p:transition advTm="4237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0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33" dur="50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4" dur="50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50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0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39" dur="50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0" dur="50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1" dur="50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0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45" dur="50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50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7" dur="50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4" grpId="0"/>
      <p:bldP spid="4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dirty="0" err="1" smtClean="0"/>
              <a:t>Къумукъ</a:t>
            </a:r>
            <a:r>
              <a:rPr lang="ru-RU" sz="4000" dirty="0" smtClean="0"/>
              <a:t> </a:t>
            </a:r>
            <a:r>
              <a:rPr lang="ru-RU" sz="4000" dirty="0" err="1" smtClean="0"/>
              <a:t>халкъым,оьзден</a:t>
            </a:r>
            <a:r>
              <a:rPr lang="ru-RU" sz="4000" dirty="0" smtClean="0"/>
              <a:t> </a:t>
            </a:r>
            <a:br>
              <a:rPr lang="ru-RU" sz="4000" dirty="0" smtClean="0"/>
            </a:br>
            <a:r>
              <a:rPr lang="ru-RU" sz="4000" dirty="0" err="1" smtClean="0"/>
              <a:t>халкъым</a:t>
            </a:r>
            <a:r>
              <a:rPr lang="ru-RU" sz="4000" dirty="0" smtClean="0"/>
              <a:t>,</a:t>
            </a:r>
            <a:r>
              <a:rPr lang="en-US" sz="4000" dirty="0" smtClean="0"/>
              <a:t> </a:t>
            </a:r>
            <a:r>
              <a:rPr lang="ru-RU" sz="4000" dirty="0" err="1" smtClean="0"/>
              <a:t>оьз</a:t>
            </a:r>
            <a:r>
              <a:rPr lang="ru-RU" sz="4000" dirty="0" smtClean="0"/>
              <a:t> </a:t>
            </a:r>
            <a:r>
              <a:rPr lang="ru-RU" sz="4000" dirty="0" err="1" smtClean="0"/>
              <a:t>халкъым</a:t>
            </a:r>
            <a:r>
              <a:rPr lang="ru-RU" sz="4000" dirty="0" smtClean="0"/>
              <a:t>.</a:t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2000232" y="5715016"/>
            <a:ext cx="4040188" cy="639762"/>
          </a:xfrm>
        </p:spPr>
        <p:txBody>
          <a:bodyPr/>
          <a:lstStyle/>
          <a:p>
            <a:pPr algn="ctr"/>
            <a:r>
              <a:rPr lang="ru-RU" dirty="0" err="1" smtClean="0"/>
              <a:t>Жаминат</a:t>
            </a:r>
            <a:r>
              <a:rPr lang="ru-RU" dirty="0" smtClean="0"/>
              <a:t> </a:t>
            </a:r>
            <a:r>
              <a:rPr lang="ru-RU" dirty="0" smtClean="0"/>
              <a:t>Керимова</a:t>
            </a:r>
            <a:endParaRPr lang="ru-RU" dirty="0"/>
          </a:p>
        </p:txBody>
      </p:sp>
      <p:pic>
        <p:nvPicPr>
          <p:cNvPr id="7" name="Содержимое 6" descr="http://www.kumukia.ru/tpl/Persons/p1011.jpg"/>
          <p:cNvPicPr>
            <a:picLocks noGrp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3214678" y="3071810"/>
            <a:ext cx="2500330" cy="23812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custDataLst>
      <p:tags r:id="rId1"/>
    </p:custDataLst>
  </p:cSld>
  <p:clrMapOvr>
    <a:masterClrMapping/>
  </p:clrMapOvr>
  <p:transition advTm="32494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7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err="1" smtClean="0"/>
              <a:t>Къумукъ</a:t>
            </a:r>
            <a:r>
              <a:rPr lang="ru-RU" dirty="0" smtClean="0"/>
              <a:t> </a:t>
            </a:r>
            <a:r>
              <a:rPr lang="ru-RU" dirty="0" err="1" smtClean="0"/>
              <a:t>адабиятгъа</a:t>
            </a:r>
            <a:r>
              <a:rPr lang="ru-RU" dirty="0" smtClean="0"/>
              <a:t> </a:t>
            </a:r>
            <a:r>
              <a:rPr lang="ru-RU" dirty="0" err="1" smtClean="0"/>
              <a:t>кюрчю</a:t>
            </a:r>
            <a:r>
              <a:rPr lang="ru-RU" dirty="0" smtClean="0"/>
              <a:t> </a:t>
            </a:r>
            <a:r>
              <a:rPr lang="ru-RU" dirty="0" err="1" smtClean="0"/>
              <a:t>салгъан</a:t>
            </a:r>
            <a:r>
              <a:rPr lang="ru-RU" dirty="0" smtClean="0"/>
              <a:t> </a:t>
            </a:r>
            <a:r>
              <a:rPr lang="ru-RU" dirty="0" err="1" smtClean="0"/>
              <a:t>шаирибиз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Къазакъ</a:t>
            </a:r>
            <a:r>
              <a:rPr lang="ru-RU" dirty="0" smtClean="0"/>
              <a:t> </a:t>
            </a:r>
            <a:r>
              <a:rPr lang="ru-RU" dirty="0" err="1" smtClean="0"/>
              <a:t>десе</a:t>
            </a:r>
            <a:r>
              <a:rPr lang="ru-RU" dirty="0" smtClean="0"/>
              <a:t> </a:t>
            </a:r>
            <a:r>
              <a:rPr lang="ru-RU" dirty="0" err="1" smtClean="0"/>
              <a:t>таллыкъда</a:t>
            </a:r>
            <a:r>
              <a:rPr lang="ru-RU" dirty="0" smtClean="0"/>
              <a:t> </a:t>
            </a:r>
            <a:r>
              <a:rPr lang="ru-RU" dirty="0" err="1" smtClean="0"/>
              <a:t>тав</a:t>
            </a:r>
            <a:r>
              <a:rPr lang="ru-RU" dirty="0" smtClean="0"/>
              <a:t> </a:t>
            </a:r>
            <a:r>
              <a:rPr lang="ru-RU" dirty="0" err="1" smtClean="0"/>
              <a:t>гёремен</a:t>
            </a:r>
            <a:r>
              <a:rPr lang="ru-RU" dirty="0" smtClean="0"/>
              <a:t>,</a:t>
            </a:r>
          </a:p>
          <a:p>
            <a:r>
              <a:rPr lang="ru-RU" dirty="0" err="1" smtClean="0"/>
              <a:t>Къарагъайлы</a:t>
            </a:r>
            <a:r>
              <a:rPr lang="ru-RU" dirty="0" smtClean="0"/>
              <a:t> </a:t>
            </a:r>
            <a:r>
              <a:rPr lang="ru-RU" dirty="0" err="1" smtClean="0"/>
              <a:t>тюзге</a:t>
            </a:r>
            <a:r>
              <a:rPr lang="ru-RU" dirty="0" smtClean="0"/>
              <a:t> </a:t>
            </a:r>
            <a:r>
              <a:rPr lang="ru-RU" dirty="0" err="1" smtClean="0"/>
              <a:t>чыкъгъан</a:t>
            </a:r>
            <a:r>
              <a:rPr lang="ru-RU" dirty="0" smtClean="0"/>
              <a:t> </a:t>
            </a:r>
            <a:r>
              <a:rPr lang="ru-RU" dirty="0" err="1" smtClean="0"/>
              <a:t>салкъыны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Къумукъну</a:t>
            </a:r>
            <a:r>
              <a:rPr lang="ru-RU" dirty="0" smtClean="0"/>
              <a:t> мен </a:t>
            </a:r>
            <a:r>
              <a:rPr lang="ru-RU" dirty="0" err="1" smtClean="0"/>
              <a:t>олсуз</a:t>
            </a:r>
            <a:r>
              <a:rPr lang="ru-RU" dirty="0" smtClean="0"/>
              <a:t> </a:t>
            </a:r>
            <a:r>
              <a:rPr lang="ru-RU" dirty="0" err="1" smtClean="0"/>
              <a:t>тилкъав</a:t>
            </a:r>
            <a:r>
              <a:rPr lang="ru-RU" dirty="0" smtClean="0"/>
              <a:t> </a:t>
            </a:r>
            <a:r>
              <a:rPr lang="ru-RU" dirty="0" err="1" smtClean="0"/>
              <a:t>гёремен</a:t>
            </a:r>
            <a:r>
              <a:rPr lang="ru-RU" dirty="0" smtClean="0"/>
              <a:t> ,</a:t>
            </a:r>
          </a:p>
          <a:p>
            <a:r>
              <a:rPr lang="ru-RU" dirty="0" smtClean="0"/>
              <a:t>Тили де –</a:t>
            </a:r>
            <a:r>
              <a:rPr lang="ru-RU" dirty="0" err="1" smtClean="0"/>
              <a:t>о,юреги</a:t>
            </a:r>
            <a:r>
              <a:rPr lang="ru-RU" dirty="0" smtClean="0"/>
              <a:t> </a:t>
            </a:r>
            <a:r>
              <a:rPr lang="ru-RU" dirty="0" err="1" smtClean="0"/>
              <a:t>де</a:t>
            </a:r>
            <a:r>
              <a:rPr lang="ru-RU" dirty="0" smtClean="0"/>
              <a:t> </a:t>
            </a:r>
            <a:r>
              <a:rPr lang="ru-RU" dirty="0" err="1" smtClean="0"/>
              <a:t>халкъымны</a:t>
            </a:r>
            <a:r>
              <a:rPr lang="ru-RU" dirty="0" smtClean="0"/>
              <a:t>!</a:t>
            </a:r>
          </a:p>
          <a:p>
            <a:r>
              <a:rPr lang="ru-RU" dirty="0" smtClean="0"/>
              <a:t>           (</a:t>
            </a:r>
            <a:r>
              <a:rPr lang="ru-RU" dirty="0" err="1" smtClean="0"/>
              <a:t>А.Гьажиев</a:t>
            </a:r>
            <a:r>
              <a:rPr lang="ru-RU" dirty="0" smtClean="0"/>
              <a:t>)</a:t>
            </a:r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7" name="Рисунок 6" descr="http://www.kumuklar.ru/pages/news/data/upimages/o_nauchi_nas_vechnosti-pevec.jpg">
            <a:hlinkClick r:id="rId3" tgtFrame="_blank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1928802"/>
            <a:ext cx="4357718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42229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714876" y="5715016"/>
            <a:ext cx="4040188" cy="639762"/>
          </a:xfrm>
        </p:spPr>
        <p:txBody>
          <a:bodyPr/>
          <a:lstStyle/>
          <a:p>
            <a:pPr algn="ctr"/>
            <a:r>
              <a:rPr lang="ru-RU" dirty="0" err="1" smtClean="0">
                <a:latin typeface="Comic Sans MS" pitchFamily="66" charset="0"/>
              </a:rPr>
              <a:t>Анвар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Гьажиев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28596" y="1142984"/>
            <a:ext cx="4357718" cy="4786346"/>
          </a:xfrm>
        </p:spPr>
        <p:txBody>
          <a:bodyPr/>
          <a:lstStyle/>
          <a:p>
            <a:r>
              <a:rPr lang="ru-RU" dirty="0" smtClean="0"/>
              <a:t> </a:t>
            </a:r>
          </a:p>
          <a:p>
            <a:r>
              <a:rPr lang="ru-RU" b="1" dirty="0" smtClean="0">
                <a:cs typeface="Aharoni" pitchFamily="2" charset="-79"/>
              </a:rPr>
              <a:t>…</a:t>
            </a:r>
            <a:r>
              <a:rPr lang="ru-RU" b="1" dirty="0" err="1" smtClean="0">
                <a:cs typeface="Aharoni" pitchFamily="2" charset="-79"/>
              </a:rPr>
              <a:t>Тавланы</a:t>
            </a:r>
            <a:r>
              <a:rPr lang="ru-RU" b="1" dirty="0" smtClean="0">
                <a:cs typeface="Aharoni" pitchFamily="2" charset="-79"/>
              </a:rPr>
              <a:t> мен </a:t>
            </a:r>
            <a:r>
              <a:rPr lang="ru-RU" b="1" dirty="0" err="1" smtClean="0">
                <a:cs typeface="Aharoni" pitchFamily="2" charset="-79"/>
              </a:rPr>
              <a:t>тавлу</a:t>
            </a:r>
            <a:r>
              <a:rPr lang="ru-RU" b="1" dirty="0" smtClean="0">
                <a:cs typeface="Aharoni" pitchFamily="2" charset="-79"/>
              </a:rPr>
              <a:t> </a:t>
            </a:r>
            <a:r>
              <a:rPr lang="ru-RU" b="1" dirty="0" err="1" smtClean="0">
                <a:cs typeface="Aharoni" pitchFamily="2" charset="-79"/>
              </a:rPr>
              <a:t>йимик</a:t>
            </a:r>
            <a:r>
              <a:rPr lang="ru-RU" b="1" dirty="0" smtClean="0">
                <a:cs typeface="Aharoni" pitchFamily="2" charset="-79"/>
              </a:rPr>
              <a:t> </a:t>
            </a:r>
            <a:r>
              <a:rPr lang="ru-RU" b="1" dirty="0" err="1" smtClean="0">
                <a:cs typeface="Aharoni" pitchFamily="2" charset="-79"/>
              </a:rPr>
              <a:t>сюемен</a:t>
            </a:r>
            <a:endParaRPr lang="ru-RU" dirty="0" smtClean="0">
              <a:cs typeface="Aharoni" pitchFamily="2" charset="-79"/>
            </a:endParaRPr>
          </a:p>
          <a:p>
            <a:r>
              <a:rPr lang="ru-RU" b="1" dirty="0" err="1" smtClean="0">
                <a:cs typeface="Aharoni" pitchFamily="2" charset="-79"/>
              </a:rPr>
              <a:t>Гунибгеде</a:t>
            </a:r>
            <a:r>
              <a:rPr lang="ru-RU" b="1" dirty="0" smtClean="0">
                <a:cs typeface="Aharoni" pitchFamily="2" charset="-79"/>
              </a:rPr>
              <a:t> </a:t>
            </a:r>
            <a:r>
              <a:rPr lang="ru-RU" b="1" dirty="0" err="1" smtClean="0">
                <a:cs typeface="Aharoni" pitchFamily="2" charset="-79"/>
              </a:rPr>
              <a:t>тюгюлмендир</a:t>
            </a:r>
            <a:r>
              <a:rPr lang="ru-RU" b="1" dirty="0" smtClean="0">
                <a:cs typeface="Aharoni" pitchFamily="2" charset="-79"/>
              </a:rPr>
              <a:t> </a:t>
            </a:r>
            <a:r>
              <a:rPr lang="ru-RU" b="1" dirty="0" err="1" smtClean="0">
                <a:cs typeface="Aharoni" pitchFamily="2" charset="-79"/>
              </a:rPr>
              <a:t>ят</a:t>
            </a:r>
            <a:r>
              <a:rPr lang="ru-RU" b="1" dirty="0" smtClean="0">
                <a:cs typeface="Aharoni" pitchFamily="2" charset="-79"/>
              </a:rPr>
              <a:t> улан</a:t>
            </a:r>
            <a:endParaRPr lang="ru-RU" dirty="0" smtClean="0">
              <a:cs typeface="Aharoni" pitchFamily="2" charset="-79"/>
            </a:endParaRPr>
          </a:p>
          <a:p>
            <a:r>
              <a:rPr lang="ru-RU" b="1" dirty="0" err="1" smtClean="0">
                <a:cs typeface="Aharoni" pitchFamily="2" charset="-79"/>
              </a:rPr>
              <a:t>Оьлме</a:t>
            </a:r>
            <a:r>
              <a:rPr lang="ru-RU" b="1" dirty="0" smtClean="0">
                <a:cs typeface="Aharoni" pitchFamily="2" charset="-79"/>
              </a:rPr>
              <a:t> </a:t>
            </a:r>
            <a:r>
              <a:rPr lang="ru-RU" b="1" dirty="0" err="1" smtClean="0">
                <a:cs typeface="Aharoni" pitchFamily="2" charset="-79"/>
              </a:rPr>
              <a:t>тюшсе,оьлер</a:t>
            </a:r>
            <a:r>
              <a:rPr lang="ru-RU" b="1" dirty="0" smtClean="0">
                <a:cs typeface="Aharoni" pitchFamily="2" charset="-79"/>
              </a:rPr>
              <a:t> </a:t>
            </a:r>
            <a:r>
              <a:rPr lang="ru-RU" b="1" dirty="0" err="1" smtClean="0">
                <a:cs typeface="Aharoni" pitchFamily="2" charset="-79"/>
              </a:rPr>
              <a:t>эдим</a:t>
            </a:r>
            <a:r>
              <a:rPr lang="ru-RU" b="1" dirty="0" smtClean="0">
                <a:cs typeface="Aharoni" pitchFamily="2" charset="-79"/>
              </a:rPr>
              <a:t> </a:t>
            </a:r>
            <a:r>
              <a:rPr lang="ru-RU" dirty="0" err="1" smtClean="0">
                <a:latin typeface="Arial Black" pitchFamily="34" charset="0"/>
                <a:cs typeface="Aharoni" pitchFamily="2" charset="-79"/>
              </a:rPr>
              <a:t>тавларда</a:t>
            </a:r>
            <a:endParaRPr lang="ru-RU" dirty="0" smtClean="0">
              <a:latin typeface="Arial Black" pitchFamily="34" charset="0"/>
              <a:cs typeface="Aharoni" pitchFamily="2" charset="-79"/>
            </a:endParaRPr>
          </a:p>
          <a:p>
            <a:r>
              <a:rPr lang="ru-RU" b="1" dirty="0" smtClean="0">
                <a:cs typeface="Aharoni" pitchFamily="2" charset="-79"/>
              </a:rPr>
              <a:t>Тек </a:t>
            </a:r>
            <a:r>
              <a:rPr lang="ru-RU" b="1" dirty="0" err="1" smtClean="0">
                <a:cs typeface="Aharoni" pitchFamily="2" charset="-79"/>
              </a:rPr>
              <a:t>тюзлерде</a:t>
            </a:r>
            <a:r>
              <a:rPr lang="ru-RU" b="1" dirty="0" smtClean="0">
                <a:cs typeface="Aharoni" pitchFamily="2" charset="-79"/>
              </a:rPr>
              <a:t> </a:t>
            </a:r>
            <a:r>
              <a:rPr lang="ru-RU" b="1" dirty="0" err="1" smtClean="0">
                <a:cs typeface="Aharoni" pitchFamily="2" charset="-79"/>
              </a:rPr>
              <a:t>гёмежекге</a:t>
            </a:r>
            <a:r>
              <a:rPr lang="ru-RU" b="1" dirty="0" smtClean="0">
                <a:cs typeface="Aharoni" pitchFamily="2" charset="-79"/>
              </a:rPr>
              <a:t> </a:t>
            </a:r>
            <a:r>
              <a:rPr lang="ru-RU" b="1" dirty="0" err="1" smtClean="0">
                <a:cs typeface="Aharoni" pitchFamily="2" charset="-79"/>
              </a:rPr>
              <a:t>шарт</a:t>
            </a:r>
            <a:r>
              <a:rPr lang="ru-RU" b="1" dirty="0" smtClean="0">
                <a:cs typeface="Aharoni" pitchFamily="2" charset="-79"/>
              </a:rPr>
              <a:t> </a:t>
            </a:r>
            <a:r>
              <a:rPr lang="ru-RU" b="1" dirty="0" err="1" smtClean="0">
                <a:cs typeface="Aharoni" pitchFamily="2" charset="-79"/>
              </a:rPr>
              <a:t>булан</a:t>
            </a:r>
            <a:r>
              <a:rPr lang="ru-RU" b="1" dirty="0" smtClean="0">
                <a:cs typeface="Aharoni" pitchFamily="2" charset="-79"/>
              </a:rPr>
              <a:t>.</a:t>
            </a:r>
            <a:endParaRPr lang="ru-RU" dirty="0">
              <a:cs typeface="Aharoni" pitchFamily="2" charset="-79"/>
            </a:endParaRPr>
          </a:p>
        </p:txBody>
      </p:sp>
      <p:pic>
        <p:nvPicPr>
          <p:cNvPr id="7" name="Содержимое 6" descr="http://www.kumukia.ru/tpl/Persons/p0191.jpg"/>
          <p:cNvPicPr>
            <a:picLocks noGrp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1142984"/>
            <a:ext cx="3357586" cy="407196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custDataLst>
      <p:tags r:id="rId1"/>
    </p:custDataLst>
  </p:cSld>
  <p:clrMapOvr>
    <a:masterClrMapping/>
  </p:clrMapOvr>
  <p:transition advTm="18376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i="1" dirty="0" err="1" smtClean="0"/>
              <a:t>Ана</a:t>
            </a:r>
            <a:r>
              <a:rPr lang="ru-RU" i="1" dirty="0" smtClean="0"/>
              <a:t> </a:t>
            </a:r>
            <a:r>
              <a:rPr lang="ru-RU" i="1" dirty="0" err="1" smtClean="0"/>
              <a:t>тилни</a:t>
            </a:r>
            <a:r>
              <a:rPr lang="ru-RU" i="1" dirty="0" smtClean="0"/>
              <a:t> </a:t>
            </a:r>
            <a:r>
              <a:rPr lang="ru-RU" i="1" dirty="0" err="1" smtClean="0"/>
              <a:t>кеп</a:t>
            </a:r>
            <a:r>
              <a:rPr lang="ru-RU" i="1" dirty="0" smtClean="0"/>
              <a:t> </a:t>
            </a:r>
            <a:r>
              <a:rPr lang="ru-RU" i="1" dirty="0" err="1" smtClean="0"/>
              <a:t>сюймек</a:t>
            </a:r>
            <a:r>
              <a:rPr lang="ru-RU" i="1" dirty="0" smtClean="0"/>
              <a:t> де </a:t>
            </a:r>
            <a:r>
              <a:rPr lang="ru-RU" i="1" dirty="0" err="1" smtClean="0"/>
              <a:t>бир</a:t>
            </a:r>
            <a:r>
              <a:rPr lang="ru-RU" i="1" dirty="0" smtClean="0"/>
              <a:t> </a:t>
            </a:r>
            <a:r>
              <a:rPr lang="ru-RU" i="1" dirty="0" err="1" smtClean="0"/>
              <a:t>насип</a:t>
            </a:r>
            <a:r>
              <a:rPr lang="ru-RU" i="1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285720" y="5286388"/>
            <a:ext cx="4040188" cy="639762"/>
          </a:xfrm>
        </p:spPr>
        <p:txBody>
          <a:bodyPr>
            <a:normAutofit/>
          </a:bodyPr>
          <a:lstStyle/>
          <a:p>
            <a:pPr algn="ctr"/>
            <a:r>
              <a:rPr lang="ru-RU" dirty="0" err="1" smtClean="0"/>
              <a:t>Магьаммат</a:t>
            </a:r>
            <a:r>
              <a:rPr lang="ru-RU" dirty="0" smtClean="0"/>
              <a:t> </a:t>
            </a:r>
            <a:r>
              <a:rPr lang="ru-RU" dirty="0" err="1" smtClean="0"/>
              <a:t>Наби</a:t>
            </a:r>
            <a:r>
              <a:rPr lang="ru-RU" dirty="0" smtClean="0"/>
              <a:t> Халилов</a:t>
            </a:r>
            <a:endParaRPr lang="ru-RU" dirty="0"/>
          </a:p>
        </p:txBody>
      </p:sp>
      <p:pic>
        <p:nvPicPr>
          <p:cNvPr id="9" name="news_photo" descr="http://www.mi-dag.ru/photos/7962/1322204444.693_1-289x239.jpg"/>
          <p:cNvPicPr>
            <a:picLocks noGrp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643051"/>
            <a:ext cx="3357586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>
          <a:xfrm>
            <a:off x="4714876" y="1872898"/>
            <a:ext cx="4041775" cy="4985102"/>
          </a:xfrm>
        </p:spPr>
        <p:txBody>
          <a:bodyPr/>
          <a:lstStyle/>
          <a:p>
            <a:r>
              <a:rPr lang="ru-RU" b="1" i="1" dirty="0" err="1" smtClean="0"/>
              <a:t>Бир</a:t>
            </a:r>
            <a:r>
              <a:rPr lang="ru-RU" b="1" i="1" dirty="0" smtClean="0"/>
              <a:t> –</a:t>
            </a:r>
            <a:r>
              <a:rPr lang="ru-RU" b="1" i="1" dirty="0" err="1" smtClean="0"/>
              <a:t>биревлер</a:t>
            </a:r>
            <a:r>
              <a:rPr lang="ru-RU" b="1" i="1" dirty="0" smtClean="0"/>
              <a:t> </a:t>
            </a:r>
            <a:r>
              <a:rPr lang="ru-RU" b="1" i="1" dirty="0" err="1" smtClean="0"/>
              <a:t>бизин</a:t>
            </a:r>
            <a:r>
              <a:rPr lang="ru-RU" b="1" i="1" dirty="0" smtClean="0"/>
              <a:t> </a:t>
            </a:r>
            <a:r>
              <a:rPr lang="ru-RU" b="1" i="1" dirty="0" err="1" smtClean="0"/>
              <a:t>сёкме</a:t>
            </a:r>
            <a:r>
              <a:rPr lang="ru-RU" b="1" i="1" dirty="0" smtClean="0"/>
              <a:t> </a:t>
            </a:r>
            <a:r>
              <a:rPr lang="ru-RU" b="1" i="1" dirty="0" err="1" smtClean="0"/>
              <a:t>гьайында</a:t>
            </a:r>
            <a:endParaRPr lang="ru-RU" dirty="0" smtClean="0"/>
          </a:p>
          <a:p>
            <a:r>
              <a:rPr lang="ru-RU" b="1" i="1" dirty="0" err="1" smtClean="0"/>
              <a:t>Биз</a:t>
            </a:r>
            <a:r>
              <a:rPr lang="ru-RU" b="1" i="1" dirty="0" smtClean="0"/>
              <a:t> </a:t>
            </a:r>
            <a:r>
              <a:rPr lang="ru-RU" b="1" i="1" dirty="0" err="1" smtClean="0"/>
              <a:t>олагъа</a:t>
            </a:r>
            <a:r>
              <a:rPr lang="ru-RU" b="1" i="1" dirty="0" smtClean="0"/>
              <a:t> </a:t>
            </a:r>
            <a:r>
              <a:rPr lang="ru-RU" b="1" i="1" dirty="0" err="1" smtClean="0"/>
              <a:t>къулакъ</a:t>
            </a:r>
            <a:r>
              <a:rPr lang="ru-RU" b="1" i="1" dirty="0" smtClean="0"/>
              <a:t> </a:t>
            </a:r>
            <a:r>
              <a:rPr lang="ru-RU" b="1" i="1" dirty="0" err="1" smtClean="0"/>
              <a:t>асмай</a:t>
            </a:r>
            <a:r>
              <a:rPr lang="ru-RU" b="1" i="1" dirty="0" smtClean="0"/>
              <a:t> </a:t>
            </a:r>
            <a:r>
              <a:rPr lang="ru-RU" b="1" i="1" dirty="0" err="1" smtClean="0"/>
              <a:t>къояйыкъ</a:t>
            </a:r>
            <a:endParaRPr lang="ru-RU" dirty="0" smtClean="0"/>
          </a:p>
          <a:p>
            <a:r>
              <a:rPr lang="ru-RU" b="1" i="1" dirty="0" err="1" smtClean="0"/>
              <a:t>Бугюн</a:t>
            </a:r>
            <a:r>
              <a:rPr lang="ru-RU" b="1" i="1" dirty="0" smtClean="0"/>
              <a:t> </a:t>
            </a:r>
            <a:r>
              <a:rPr lang="ru-RU" b="1" i="1" dirty="0" err="1" smtClean="0"/>
              <a:t>алгъа</a:t>
            </a:r>
            <a:r>
              <a:rPr lang="ru-RU" b="1" i="1" dirty="0" smtClean="0"/>
              <a:t> </a:t>
            </a:r>
            <a:r>
              <a:rPr lang="ru-RU" b="1" i="1" dirty="0" err="1" smtClean="0"/>
              <a:t>абат</a:t>
            </a:r>
            <a:r>
              <a:rPr lang="ru-RU" b="1" i="1" dirty="0" smtClean="0"/>
              <a:t> </a:t>
            </a:r>
          </a:p>
          <a:p>
            <a:r>
              <a:rPr lang="ru-RU" b="1" i="1" dirty="0" err="1" smtClean="0"/>
              <a:t>алма</a:t>
            </a:r>
            <a:r>
              <a:rPr lang="ru-RU" b="1" i="1" dirty="0" smtClean="0"/>
              <a:t> </a:t>
            </a:r>
            <a:r>
              <a:rPr lang="ru-RU" b="1" i="1" dirty="0" err="1" smtClean="0"/>
              <a:t>къыйында</a:t>
            </a:r>
            <a:r>
              <a:rPr lang="ru-RU" b="1" i="1" dirty="0" smtClean="0"/>
              <a:t>,</a:t>
            </a:r>
            <a:endParaRPr lang="ru-RU" dirty="0" smtClean="0"/>
          </a:p>
          <a:p>
            <a:r>
              <a:rPr lang="ru-RU" b="1" i="1" dirty="0" err="1" smtClean="0"/>
              <a:t>Бир-биревге</a:t>
            </a:r>
            <a:r>
              <a:rPr lang="ru-RU" b="1" i="1" dirty="0" smtClean="0"/>
              <a:t>  </a:t>
            </a:r>
            <a:r>
              <a:rPr lang="ru-RU" b="1" i="1" dirty="0" err="1" smtClean="0"/>
              <a:t>аркъабызны</a:t>
            </a:r>
            <a:r>
              <a:rPr lang="ru-RU" b="1" i="1" dirty="0" smtClean="0"/>
              <a:t> </a:t>
            </a:r>
            <a:r>
              <a:rPr lang="ru-RU" b="1" i="1" dirty="0" err="1" smtClean="0"/>
              <a:t>таяйыкъ</a:t>
            </a:r>
            <a:r>
              <a:rPr lang="ru-RU" b="1" i="1" dirty="0" smtClean="0"/>
              <a:t>…</a:t>
            </a:r>
            <a:endParaRPr lang="ru-RU" dirty="0" smtClean="0"/>
          </a:p>
          <a:p>
            <a:endParaRPr lang="ru-RU" dirty="0"/>
          </a:p>
        </p:txBody>
      </p:sp>
    </p:spTree>
    <p:custDataLst>
      <p:tags r:id="rId1"/>
    </p:custDataLst>
  </p:cSld>
  <p:clrMapOvr>
    <a:masterClrMapping/>
  </p:clrMapOvr>
  <p:transition advTm="4457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 animBg="1"/>
      <p:bldP spid="8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i="1" spc="300" dirty="0" err="1" smtClean="0"/>
              <a:t>Халкъ</a:t>
            </a:r>
            <a:r>
              <a:rPr lang="ru-RU" i="1" spc="300" dirty="0" smtClean="0"/>
              <a:t> </a:t>
            </a:r>
            <a:r>
              <a:rPr lang="ru-RU" i="1" spc="300" dirty="0" err="1" smtClean="0"/>
              <a:t>азса,тил</a:t>
            </a:r>
            <a:r>
              <a:rPr lang="ru-RU" i="1" spc="300" dirty="0" smtClean="0"/>
              <a:t> </a:t>
            </a:r>
            <a:r>
              <a:rPr lang="ru-RU" i="1" spc="300" dirty="0" err="1" smtClean="0"/>
              <a:t>азар</a:t>
            </a:r>
            <a:r>
              <a:rPr lang="ru-RU" i="1" spc="300" dirty="0" smtClean="0"/>
              <a:t>.</a:t>
            </a:r>
            <a:r>
              <a:rPr lang="ru-RU" spc="300" dirty="0" smtClean="0"/>
              <a:t/>
            </a:r>
            <a:br>
              <a:rPr lang="ru-RU" spc="300" dirty="0" smtClean="0"/>
            </a:br>
            <a:endParaRPr lang="ru-RU" spc="3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algn="ctr"/>
            <a:endParaRPr lang="ru-RU" b="1" dirty="0" smtClean="0"/>
          </a:p>
          <a:p>
            <a:pPr algn="ctr"/>
            <a:r>
              <a:rPr lang="ru-RU" b="1" spc="300" dirty="0" err="1" smtClean="0">
                <a:latin typeface="Comic Sans MS" pitchFamily="66" charset="0"/>
              </a:rPr>
              <a:t>Жачаев</a:t>
            </a:r>
            <a:r>
              <a:rPr lang="ru-RU" b="1" spc="300" dirty="0" smtClean="0">
                <a:latin typeface="Comic Sans MS" pitchFamily="66" charset="0"/>
              </a:rPr>
              <a:t> </a:t>
            </a:r>
            <a:r>
              <a:rPr lang="ru-RU" b="1" spc="300" dirty="0" err="1" smtClean="0">
                <a:latin typeface="Comic Sans MS" pitchFamily="66" charset="0"/>
              </a:rPr>
              <a:t>Агьмат</a:t>
            </a:r>
            <a:endParaRPr lang="ru-RU" b="1" spc="300" dirty="0" smtClean="0">
              <a:latin typeface="Comic Sans MS" pitchFamily="66" charset="0"/>
            </a:endParaRP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3438" y="928670"/>
            <a:ext cx="4041775" cy="762000"/>
          </a:xfrm>
        </p:spPr>
        <p:txBody>
          <a:bodyPr/>
          <a:lstStyle/>
          <a:p>
            <a:r>
              <a:rPr lang="ru-RU" b="1" dirty="0" smtClean="0"/>
              <a:t>МЕН КЪУМУКЪМАН</a:t>
            </a:r>
            <a:endParaRPr lang="ru-RU" dirty="0"/>
          </a:p>
        </p:txBody>
      </p:sp>
      <p:pic>
        <p:nvPicPr>
          <p:cNvPr id="7" name="Содержимое 6" descr="фото"/>
          <p:cNvPicPr>
            <a:picLocks noGrp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2000240"/>
            <a:ext cx="2524601" cy="340247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0" y="1571612"/>
            <a:ext cx="4041775" cy="3959352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/>
              <a:t>Мен </a:t>
            </a:r>
            <a:r>
              <a:rPr lang="ru-RU" sz="3600" dirty="0" err="1" smtClean="0"/>
              <a:t>къумукъман</a:t>
            </a:r>
            <a:r>
              <a:rPr lang="ru-RU" sz="3600" dirty="0" smtClean="0"/>
              <a:t>, </a:t>
            </a:r>
            <a:r>
              <a:rPr lang="ru-RU" sz="3600" dirty="0" err="1" smtClean="0"/>
              <a:t>шогъар</a:t>
            </a:r>
            <a:r>
              <a:rPr lang="ru-RU" sz="3600" dirty="0" smtClean="0"/>
              <a:t> </a:t>
            </a:r>
            <a:r>
              <a:rPr lang="ru-RU" sz="3600" dirty="0" err="1" smtClean="0"/>
              <a:t>оьктем</a:t>
            </a:r>
            <a:r>
              <a:rPr lang="ru-RU" sz="3600" dirty="0" smtClean="0"/>
              <a:t> </a:t>
            </a:r>
            <a:r>
              <a:rPr lang="ru-RU" sz="3600" dirty="0" err="1" smtClean="0"/>
              <a:t>юрегим</a:t>
            </a:r>
            <a:r>
              <a:rPr lang="ru-RU" sz="3600" dirty="0" smtClean="0"/>
              <a:t>, </a:t>
            </a:r>
            <a:br>
              <a:rPr lang="ru-RU" sz="3600" dirty="0" smtClean="0"/>
            </a:br>
            <a:r>
              <a:rPr lang="ru-RU" sz="3600" dirty="0" smtClean="0"/>
              <a:t>Мен </a:t>
            </a:r>
            <a:r>
              <a:rPr lang="ru-RU" sz="3600" dirty="0" err="1" smtClean="0"/>
              <a:t>къумукъман</a:t>
            </a:r>
            <a:r>
              <a:rPr lang="ru-RU" sz="3600" dirty="0" smtClean="0"/>
              <a:t> </a:t>
            </a:r>
            <a:r>
              <a:rPr lang="ru-RU" sz="3600" dirty="0" err="1" smtClean="0"/>
              <a:t>Къумукъ</a:t>
            </a:r>
            <a:r>
              <a:rPr lang="ru-RU" sz="3600" dirty="0" smtClean="0"/>
              <a:t> </a:t>
            </a:r>
            <a:r>
              <a:rPr lang="ru-RU" sz="3600" dirty="0" err="1" smtClean="0"/>
              <a:t>тюзде</a:t>
            </a:r>
            <a:r>
              <a:rPr lang="ru-RU" sz="3600" dirty="0" smtClean="0"/>
              <a:t> </a:t>
            </a:r>
            <a:r>
              <a:rPr lang="ru-RU" sz="3600" dirty="0" err="1" smtClean="0"/>
              <a:t>тувгъангъа</a:t>
            </a:r>
            <a:r>
              <a:rPr lang="ru-RU" sz="3600" dirty="0" smtClean="0"/>
              <a:t>, </a:t>
            </a:r>
            <a:br>
              <a:rPr lang="ru-RU" sz="3600" dirty="0" smtClean="0"/>
            </a:br>
            <a:r>
              <a:rPr lang="ru-RU" sz="3600" dirty="0" err="1" smtClean="0"/>
              <a:t>Къумукъ</a:t>
            </a:r>
            <a:r>
              <a:rPr lang="ru-RU" sz="3600" dirty="0" smtClean="0"/>
              <a:t> </a:t>
            </a:r>
            <a:r>
              <a:rPr lang="ru-RU" sz="3600" dirty="0" err="1" smtClean="0"/>
              <a:t>ана</a:t>
            </a:r>
            <a:r>
              <a:rPr lang="ru-RU" sz="3600" dirty="0" smtClean="0"/>
              <a:t> </a:t>
            </a:r>
            <a:r>
              <a:rPr lang="ru-RU" sz="3600" dirty="0" err="1" smtClean="0"/>
              <a:t>чайкъагъангъа</a:t>
            </a:r>
            <a:r>
              <a:rPr lang="ru-RU" sz="3600" dirty="0" smtClean="0"/>
              <a:t> </a:t>
            </a:r>
            <a:r>
              <a:rPr lang="ru-RU" sz="3600" dirty="0" err="1" smtClean="0"/>
              <a:t>гьайлегим</a:t>
            </a:r>
            <a:r>
              <a:rPr lang="ru-RU" sz="3600" dirty="0" smtClean="0"/>
              <a:t>, </a:t>
            </a:r>
            <a:br>
              <a:rPr lang="ru-RU" sz="3600" dirty="0" smtClean="0"/>
            </a:br>
            <a:r>
              <a:rPr lang="ru-RU" sz="3600" dirty="0" err="1" smtClean="0"/>
              <a:t>Ёлакъ</a:t>
            </a:r>
            <a:r>
              <a:rPr lang="ru-RU" sz="3600" dirty="0" smtClean="0"/>
              <a:t> </a:t>
            </a:r>
            <a:r>
              <a:rPr lang="ru-RU" sz="3600" dirty="0" err="1" smtClean="0"/>
              <a:t>бетим</a:t>
            </a:r>
            <a:r>
              <a:rPr lang="ru-RU" sz="3600" dirty="0" smtClean="0"/>
              <a:t> </a:t>
            </a:r>
            <a:r>
              <a:rPr lang="ru-RU" sz="3600" dirty="0" err="1" smtClean="0"/>
              <a:t>къумукъ</a:t>
            </a:r>
            <a:r>
              <a:rPr lang="ru-RU" sz="3600" dirty="0" smtClean="0"/>
              <a:t> </a:t>
            </a:r>
            <a:r>
              <a:rPr lang="ru-RU" sz="3600" dirty="0" err="1" smtClean="0"/>
              <a:t>ана</a:t>
            </a:r>
            <a:r>
              <a:rPr lang="ru-RU" sz="3600" dirty="0" smtClean="0"/>
              <a:t> </a:t>
            </a:r>
            <a:r>
              <a:rPr lang="ru-RU" sz="3600" dirty="0" err="1" smtClean="0"/>
              <a:t>жувгъангъа</a:t>
            </a:r>
            <a:r>
              <a:rPr lang="ru-RU" sz="3600" dirty="0" smtClean="0"/>
              <a:t>. </a:t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err="1" smtClean="0"/>
              <a:t>Гёзсюз</a:t>
            </a:r>
            <a:r>
              <a:rPr lang="ru-RU" sz="3600" dirty="0" smtClean="0"/>
              <a:t> </a:t>
            </a:r>
            <a:r>
              <a:rPr lang="ru-RU" sz="3600" dirty="0" err="1" smtClean="0"/>
              <a:t>эдим</a:t>
            </a:r>
            <a:r>
              <a:rPr lang="ru-RU" sz="3600" dirty="0" smtClean="0"/>
              <a:t> - </a:t>
            </a:r>
            <a:r>
              <a:rPr lang="ru-RU" sz="3600" dirty="0" err="1" smtClean="0"/>
              <a:t>гёз</a:t>
            </a:r>
            <a:r>
              <a:rPr lang="ru-RU" sz="3600" dirty="0" smtClean="0"/>
              <a:t> </a:t>
            </a:r>
            <a:r>
              <a:rPr lang="ru-RU" sz="3600" dirty="0" err="1" smtClean="0"/>
              <a:t>берген</a:t>
            </a:r>
            <a:r>
              <a:rPr lang="ru-RU" sz="3600" dirty="0" smtClean="0"/>
              <a:t> де </a:t>
            </a:r>
            <a:r>
              <a:rPr lang="ru-RU" sz="3600" dirty="0" err="1" smtClean="0"/>
              <a:t>къумукъ</a:t>
            </a:r>
            <a:r>
              <a:rPr lang="ru-RU" sz="3600" dirty="0" smtClean="0"/>
              <a:t> </a:t>
            </a:r>
            <a:r>
              <a:rPr lang="ru-RU" sz="3600" dirty="0" err="1" smtClean="0"/>
              <a:t>халкъ</a:t>
            </a:r>
            <a:r>
              <a:rPr lang="ru-RU" sz="3600" dirty="0" smtClean="0"/>
              <a:t>, </a:t>
            </a:r>
            <a:br>
              <a:rPr lang="ru-RU" sz="3600" dirty="0" smtClean="0"/>
            </a:br>
            <a:r>
              <a:rPr lang="ru-RU" sz="3600" dirty="0" err="1" smtClean="0"/>
              <a:t>Айырсын</a:t>
            </a:r>
            <a:r>
              <a:rPr lang="ru-RU" sz="3600" dirty="0" smtClean="0"/>
              <a:t> </a:t>
            </a:r>
            <a:r>
              <a:rPr lang="ru-RU" sz="3600" dirty="0" err="1" smtClean="0"/>
              <a:t>деп</a:t>
            </a:r>
            <a:r>
              <a:rPr lang="ru-RU" sz="3600" dirty="0" smtClean="0"/>
              <a:t> мен </a:t>
            </a:r>
            <a:r>
              <a:rPr lang="ru-RU" sz="3600" dirty="0" err="1" smtClean="0"/>
              <a:t>акъ</a:t>
            </a:r>
            <a:r>
              <a:rPr lang="ru-RU" sz="3600" dirty="0" smtClean="0"/>
              <a:t> </a:t>
            </a:r>
            <a:r>
              <a:rPr lang="ru-RU" sz="3600" dirty="0" err="1" smtClean="0"/>
              <a:t>булан</a:t>
            </a:r>
            <a:r>
              <a:rPr lang="ru-RU" sz="3600" dirty="0" smtClean="0"/>
              <a:t> </a:t>
            </a:r>
            <a:r>
              <a:rPr lang="ru-RU" sz="3600" dirty="0" err="1" smtClean="0"/>
              <a:t>къараны</a:t>
            </a:r>
            <a:r>
              <a:rPr lang="ru-RU" sz="3600" dirty="0" smtClean="0"/>
              <a:t>. </a:t>
            </a:r>
            <a:br>
              <a:rPr lang="ru-RU" sz="3600" dirty="0" smtClean="0"/>
            </a:br>
            <a:r>
              <a:rPr lang="ru-RU" sz="3600" dirty="0" err="1" smtClean="0"/>
              <a:t>Сёзсюз</a:t>
            </a:r>
            <a:r>
              <a:rPr lang="ru-RU" sz="3600" dirty="0" smtClean="0"/>
              <a:t> </a:t>
            </a:r>
            <a:r>
              <a:rPr lang="ru-RU" sz="3600" dirty="0" err="1" smtClean="0"/>
              <a:t>эдим</a:t>
            </a:r>
            <a:r>
              <a:rPr lang="ru-RU" sz="3600" dirty="0" smtClean="0"/>
              <a:t> - </a:t>
            </a:r>
            <a:r>
              <a:rPr lang="ru-RU" sz="3600" dirty="0" err="1" smtClean="0"/>
              <a:t>сёз</a:t>
            </a:r>
            <a:r>
              <a:rPr lang="ru-RU" sz="3600" dirty="0" smtClean="0"/>
              <a:t> </a:t>
            </a:r>
            <a:r>
              <a:rPr lang="ru-RU" sz="3600" dirty="0" err="1" smtClean="0"/>
              <a:t>берген</a:t>
            </a:r>
            <a:r>
              <a:rPr lang="ru-RU" sz="3600" dirty="0" smtClean="0"/>
              <a:t> де </a:t>
            </a:r>
            <a:r>
              <a:rPr lang="ru-RU" sz="3600" dirty="0" err="1" smtClean="0"/>
              <a:t>къумукъ</a:t>
            </a:r>
            <a:r>
              <a:rPr lang="ru-RU" sz="3600" dirty="0" smtClean="0"/>
              <a:t> </a:t>
            </a:r>
            <a:r>
              <a:rPr lang="ru-RU" sz="3600" dirty="0" err="1" smtClean="0"/>
              <a:t>халкъ</a:t>
            </a:r>
            <a:r>
              <a:rPr lang="ru-RU" sz="3600" dirty="0" smtClean="0"/>
              <a:t>, </a:t>
            </a:r>
            <a:br>
              <a:rPr lang="ru-RU" sz="3600" dirty="0" smtClean="0"/>
            </a:br>
            <a:r>
              <a:rPr lang="ru-RU" sz="3600" dirty="0" err="1" smtClean="0"/>
              <a:t>Сёз</a:t>
            </a:r>
            <a:r>
              <a:rPr lang="ru-RU" sz="3600" dirty="0" smtClean="0"/>
              <a:t> </a:t>
            </a:r>
            <a:r>
              <a:rPr lang="ru-RU" sz="3600" dirty="0" err="1" smtClean="0"/>
              <a:t>тапсын</a:t>
            </a:r>
            <a:r>
              <a:rPr lang="ru-RU" sz="3600" dirty="0" smtClean="0"/>
              <a:t> </a:t>
            </a:r>
            <a:r>
              <a:rPr lang="ru-RU" sz="3600" dirty="0" err="1" smtClean="0"/>
              <a:t>деп</a:t>
            </a:r>
            <a:r>
              <a:rPr lang="ru-RU" sz="3600" dirty="0" smtClean="0"/>
              <a:t> </a:t>
            </a:r>
            <a:r>
              <a:rPr lang="ru-RU" sz="3600" dirty="0" err="1" smtClean="0"/>
              <a:t>сав</a:t>
            </a:r>
            <a:r>
              <a:rPr lang="ru-RU" sz="3600" dirty="0" smtClean="0"/>
              <a:t> </a:t>
            </a:r>
            <a:r>
              <a:rPr lang="ru-RU" sz="3600" dirty="0" err="1" smtClean="0"/>
              <a:t>этердей</a:t>
            </a:r>
            <a:r>
              <a:rPr lang="ru-RU" sz="3600" dirty="0" smtClean="0"/>
              <a:t> </a:t>
            </a:r>
            <a:r>
              <a:rPr lang="ru-RU" sz="3600" dirty="0" err="1" smtClean="0"/>
              <a:t>яраны</a:t>
            </a:r>
            <a:r>
              <a:rPr lang="ru-RU" sz="3600" dirty="0" smtClean="0"/>
              <a:t>. </a:t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err="1" smtClean="0"/>
              <a:t>Къумукъ</a:t>
            </a:r>
            <a:r>
              <a:rPr lang="ru-RU" sz="3600" dirty="0" smtClean="0"/>
              <a:t> </a:t>
            </a:r>
            <a:r>
              <a:rPr lang="ru-RU" sz="3600" dirty="0" err="1" smtClean="0"/>
              <a:t>болмас</a:t>
            </a:r>
            <a:r>
              <a:rPr lang="ru-RU" sz="3600" dirty="0" smtClean="0"/>
              <a:t> </a:t>
            </a:r>
            <a:r>
              <a:rPr lang="ru-RU" sz="3600" dirty="0" err="1" smtClean="0"/>
              <a:t>менден</a:t>
            </a:r>
            <a:r>
              <a:rPr lang="ru-RU" sz="3600" dirty="0" smtClean="0"/>
              <a:t>, </a:t>
            </a:r>
            <a:r>
              <a:rPr lang="ru-RU" sz="3600" dirty="0" err="1" smtClean="0"/>
              <a:t>тилим</a:t>
            </a:r>
            <a:r>
              <a:rPr lang="ru-RU" sz="3600" dirty="0" smtClean="0"/>
              <a:t> </a:t>
            </a:r>
            <a:r>
              <a:rPr lang="ru-RU" sz="3600" dirty="0" err="1" smtClean="0"/>
              <a:t>таптасам</a:t>
            </a:r>
            <a:r>
              <a:rPr lang="ru-RU" sz="3600" dirty="0" smtClean="0"/>
              <a:t>, </a:t>
            </a:r>
            <a:br>
              <a:rPr lang="ru-RU" sz="3600" dirty="0" smtClean="0"/>
            </a:br>
            <a:r>
              <a:rPr lang="ru-RU" sz="3600" dirty="0" err="1" smtClean="0"/>
              <a:t>Къумукъман</a:t>
            </a:r>
            <a:r>
              <a:rPr lang="ru-RU" sz="3600" dirty="0" smtClean="0"/>
              <a:t> </a:t>
            </a:r>
            <a:r>
              <a:rPr lang="ru-RU" sz="3600" dirty="0" err="1" smtClean="0"/>
              <a:t>деп</a:t>
            </a:r>
            <a:r>
              <a:rPr lang="ru-RU" sz="3600" dirty="0" smtClean="0"/>
              <a:t> </a:t>
            </a:r>
            <a:r>
              <a:rPr lang="ru-RU" sz="3600" dirty="0" err="1" smtClean="0"/>
              <a:t>къычырсам</a:t>
            </a:r>
            <a:r>
              <a:rPr lang="ru-RU" sz="3600" dirty="0" smtClean="0"/>
              <a:t> да </a:t>
            </a:r>
            <a:r>
              <a:rPr lang="ru-RU" sz="3600" dirty="0" err="1" smtClean="0"/>
              <a:t>нечакъы</a:t>
            </a:r>
            <a:r>
              <a:rPr lang="ru-RU" sz="3600" dirty="0" smtClean="0"/>
              <a:t>. </a:t>
            </a:r>
            <a:br>
              <a:rPr lang="ru-RU" sz="3600" dirty="0" smtClean="0"/>
            </a:br>
            <a:r>
              <a:rPr lang="ru-RU" sz="3600" dirty="0" smtClean="0"/>
              <a:t>Мен </a:t>
            </a:r>
            <a:r>
              <a:rPr lang="ru-RU" sz="3600" dirty="0" err="1" smtClean="0"/>
              <a:t>къумукъман</a:t>
            </a:r>
            <a:r>
              <a:rPr lang="ru-RU" sz="3600" dirty="0" smtClean="0"/>
              <a:t> </a:t>
            </a:r>
            <a:r>
              <a:rPr lang="ru-RU" sz="3600" dirty="0" err="1" smtClean="0"/>
              <a:t>къумукъ</a:t>
            </a:r>
            <a:r>
              <a:rPr lang="ru-RU" sz="3600" dirty="0" smtClean="0"/>
              <a:t> </a:t>
            </a:r>
            <a:r>
              <a:rPr lang="ru-RU" sz="3600" dirty="0" err="1" smtClean="0"/>
              <a:t>тилде</a:t>
            </a:r>
            <a:r>
              <a:rPr lang="ru-RU" sz="3600" dirty="0" smtClean="0"/>
              <a:t> </a:t>
            </a:r>
            <a:r>
              <a:rPr lang="ru-RU" sz="3600" dirty="0" err="1" smtClean="0"/>
              <a:t>тап-таза</a:t>
            </a:r>
            <a:r>
              <a:rPr lang="ru-RU" sz="3600" dirty="0" smtClean="0"/>
              <a:t> </a:t>
            </a:r>
            <a:br>
              <a:rPr lang="ru-RU" sz="3600" dirty="0" smtClean="0"/>
            </a:br>
            <a:r>
              <a:rPr lang="ru-RU" sz="3600" dirty="0" err="1" smtClean="0"/>
              <a:t>Сёйлеп</a:t>
            </a:r>
            <a:r>
              <a:rPr lang="ru-RU" sz="3600" dirty="0" smtClean="0"/>
              <a:t> </a:t>
            </a:r>
            <a:r>
              <a:rPr lang="ru-RU" sz="3600" dirty="0" err="1" smtClean="0"/>
              <a:t>болар</a:t>
            </a:r>
            <a:r>
              <a:rPr lang="ru-RU" sz="3600" dirty="0" smtClean="0"/>
              <a:t> </a:t>
            </a:r>
            <a:r>
              <a:rPr lang="ru-RU" sz="3600" dirty="0" err="1" smtClean="0"/>
              <a:t>авлетлерим</a:t>
            </a:r>
            <a:r>
              <a:rPr lang="ru-RU" sz="3600" dirty="0" smtClean="0"/>
              <a:t> бар </a:t>
            </a:r>
            <a:r>
              <a:rPr lang="ru-RU" sz="3600" dirty="0" err="1" smtClean="0"/>
              <a:t>чакъы</a:t>
            </a:r>
            <a:r>
              <a:rPr lang="ru-RU" sz="3600" dirty="0" smtClean="0"/>
              <a:t>. </a:t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err="1" smtClean="0"/>
              <a:t>Яшав</a:t>
            </a:r>
            <a:r>
              <a:rPr lang="ru-RU" sz="3600" dirty="0" smtClean="0"/>
              <a:t> </a:t>
            </a:r>
            <a:r>
              <a:rPr lang="ru-RU" sz="3600" dirty="0" err="1" smtClean="0"/>
              <a:t>толкъун</a:t>
            </a:r>
            <a:r>
              <a:rPr lang="ru-RU" sz="3600" dirty="0" smtClean="0"/>
              <a:t> </a:t>
            </a:r>
            <a:r>
              <a:rPr lang="ru-RU" sz="3600" dirty="0" err="1" smtClean="0"/>
              <a:t>ташласа</a:t>
            </a:r>
            <a:r>
              <a:rPr lang="ru-RU" sz="3600" dirty="0" smtClean="0"/>
              <a:t> да не </a:t>
            </a:r>
            <a:r>
              <a:rPr lang="ru-RU" sz="3600" dirty="0" err="1" smtClean="0"/>
              <a:t>якъгъа</a:t>
            </a:r>
            <a:r>
              <a:rPr lang="ru-RU" sz="3600" dirty="0" smtClean="0"/>
              <a:t>, </a:t>
            </a:r>
            <a:br>
              <a:rPr lang="ru-RU" sz="3600" dirty="0" smtClean="0"/>
            </a:br>
            <a:r>
              <a:rPr lang="ru-RU" sz="3600" dirty="0" smtClean="0"/>
              <a:t>Мен </a:t>
            </a:r>
            <a:r>
              <a:rPr lang="ru-RU" sz="3600" dirty="0" err="1" smtClean="0"/>
              <a:t>халкъымсыз</a:t>
            </a:r>
            <a:r>
              <a:rPr lang="ru-RU" sz="3600" dirty="0" smtClean="0"/>
              <a:t> </a:t>
            </a:r>
            <a:r>
              <a:rPr lang="ru-RU" sz="3600" dirty="0" err="1" smtClean="0"/>
              <a:t>гёбюкмендир</a:t>
            </a:r>
            <a:r>
              <a:rPr lang="ru-RU" sz="3600" dirty="0" smtClean="0"/>
              <a:t> </a:t>
            </a:r>
            <a:r>
              <a:rPr lang="ru-RU" sz="3600" dirty="0" err="1" smtClean="0"/>
              <a:t>сувдагъы</a:t>
            </a:r>
            <a:r>
              <a:rPr lang="ru-RU" sz="3600" dirty="0" smtClean="0"/>
              <a:t>. </a:t>
            </a:r>
            <a:br>
              <a:rPr lang="ru-RU" sz="3600" dirty="0" smtClean="0"/>
            </a:br>
            <a:r>
              <a:rPr lang="ru-RU" sz="3600" dirty="0" smtClean="0"/>
              <a:t>Мен </a:t>
            </a:r>
            <a:r>
              <a:rPr lang="ru-RU" sz="3600" dirty="0" err="1" smtClean="0"/>
              <a:t>халкъымсыз</a:t>
            </a:r>
            <a:r>
              <a:rPr lang="ru-RU" sz="3600" dirty="0" smtClean="0"/>
              <a:t> </a:t>
            </a:r>
            <a:r>
              <a:rPr lang="ru-RU" sz="3600" dirty="0" err="1" smtClean="0"/>
              <a:t>гётерген</a:t>
            </a:r>
            <a:r>
              <a:rPr lang="ru-RU" sz="3600" dirty="0" smtClean="0"/>
              <a:t> бал </a:t>
            </a:r>
            <a:r>
              <a:rPr lang="ru-RU" sz="3600" dirty="0" err="1" smtClean="0"/>
              <a:t>аякъда</a:t>
            </a:r>
            <a:r>
              <a:rPr lang="ru-RU" sz="3600" dirty="0" smtClean="0"/>
              <a:t> </a:t>
            </a:r>
            <a:br>
              <a:rPr lang="ru-RU" sz="3600" dirty="0" smtClean="0"/>
            </a:br>
            <a:r>
              <a:rPr lang="ru-RU" sz="3600" dirty="0" err="1" smtClean="0"/>
              <a:t>Тамакъ</a:t>
            </a:r>
            <a:r>
              <a:rPr lang="ru-RU" sz="3600" dirty="0" smtClean="0"/>
              <a:t> </a:t>
            </a:r>
            <a:r>
              <a:rPr lang="ru-RU" sz="3600" dirty="0" err="1" smtClean="0"/>
              <a:t>бувар</a:t>
            </a:r>
            <a:r>
              <a:rPr lang="ru-RU" sz="3600" dirty="0" smtClean="0"/>
              <a:t> </a:t>
            </a:r>
            <a:r>
              <a:rPr lang="ru-RU" sz="3600" dirty="0" err="1" smtClean="0"/>
              <a:t>аччылыкъ</a:t>
            </a:r>
            <a:r>
              <a:rPr lang="ru-RU" sz="3600" dirty="0" smtClean="0"/>
              <a:t> бар </a:t>
            </a:r>
            <a:r>
              <a:rPr lang="ru-RU" sz="3600" dirty="0" err="1" smtClean="0"/>
              <a:t>увдагъы</a:t>
            </a:r>
            <a:r>
              <a:rPr lang="ru-RU" sz="3600" dirty="0" smtClean="0"/>
              <a:t>. </a:t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Мен </a:t>
            </a:r>
            <a:r>
              <a:rPr lang="ru-RU" sz="3600" dirty="0" err="1" smtClean="0"/>
              <a:t>къумукъман</a:t>
            </a:r>
            <a:r>
              <a:rPr lang="ru-RU" sz="3600" dirty="0" smtClean="0"/>
              <a:t>, </a:t>
            </a:r>
            <a:r>
              <a:rPr lang="ru-RU" sz="3600" dirty="0" err="1" smtClean="0"/>
              <a:t>къумукъ</a:t>
            </a:r>
            <a:r>
              <a:rPr lang="ru-RU" sz="3600" dirty="0" smtClean="0"/>
              <a:t> </a:t>
            </a:r>
            <a:r>
              <a:rPr lang="ru-RU" sz="3600" dirty="0" err="1" smtClean="0"/>
              <a:t>халкъдан</a:t>
            </a:r>
            <a:r>
              <a:rPr lang="ru-RU" sz="3600" dirty="0" smtClean="0"/>
              <a:t> </a:t>
            </a:r>
            <a:r>
              <a:rPr lang="ru-RU" sz="3600" dirty="0" err="1" smtClean="0"/>
              <a:t>айрылсам</a:t>
            </a:r>
            <a:r>
              <a:rPr lang="ru-RU" sz="3600" dirty="0" smtClean="0"/>
              <a:t>, </a:t>
            </a:r>
            <a:br>
              <a:rPr lang="ru-RU" sz="3600" dirty="0" smtClean="0"/>
            </a:br>
            <a:r>
              <a:rPr lang="ru-RU" sz="3600" dirty="0" err="1" smtClean="0"/>
              <a:t>Эркин</a:t>
            </a:r>
            <a:r>
              <a:rPr lang="ru-RU" sz="3600" dirty="0" smtClean="0"/>
              <a:t> </a:t>
            </a:r>
            <a:r>
              <a:rPr lang="ru-RU" sz="3600" dirty="0" err="1" smtClean="0"/>
              <a:t>дейген</a:t>
            </a:r>
            <a:r>
              <a:rPr lang="ru-RU" sz="3600" dirty="0" smtClean="0"/>
              <a:t> </a:t>
            </a:r>
            <a:r>
              <a:rPr lang="ru-RU" sz="3600" dirty="0" err="1" smtClean="0"/>
              <a:t>дюнья</a:t>
            </a:r>
            <a:r>
              <a:rPr lang="ru-RU" sz="3600" dirty="0" smtClean="0"/>
              <a:t> </a:t>
            </a:r>
            <a:r>
              <a:rPr lang="ru-RU" sz="3600" dirty="0" err="1" smtClean="0"/>
              <a:t>магъа</a:t>
            </a:r>
            <a:r>
              <a:rPr lang="ru-RU" sz="3600" dirty="0" smtClean="0"/>
              <a:t> </a:t>
            </a:r>
            <a:r>
              <a:rPr lang="ru-RU" sz="3600" dirty="0" err="1" smtClean="0"/>
              <a:t>таргъа</a:t>
            </a:r>
            <a:r>
              <a:rPr lang="ru-RU" sz="3600" dirty="0" smtClean="0"/>
              <a:t> да, </a:t>
            </a:r>
            <a:br>
              <a:rPr lang="ru-RU" sz="3600" dirty="0" smtClean="0"/>
            </a:br>
            <a:r>
              <a:rPr lang="ru-RU" sz="3600" dirty="0" smtClean="0"/>
              <a:t>Аз </a:t>
            </a:r>
            <a:r>
              <a:rPr lang="ru-RU" sz="3600" dirty="0" err="1" smtClean="0"/>
              <a:t>халкъымны</a:t>
            </a:r>
            <a:r>
              <a:rPr lang="ru-RU" sz="3600" dirty="0" smtClean="0"/>
              <a:t> </a:t>
            </a:r>
            <a:r>
              <a:rPr lang="ru-RU" sz="3600" dirty="0" err="1" smtClean="0"/>
              <a:t>азман</a:t>
            </a:r>
            <a:r>
              <a:rPr lang="ru-RU" sz="3600" dirty="0" smtClean="0"/>
              <a:t> </a:t>
            </a:r>
            <a:r>
              <a:rPr lang="ru-RU" sz="3600" dirty="0" err="1" smtClean="0"/>
              <a:t>болуп</a:t>
            </a:r>
            <a:r>
              <a:rPr lang="ru-RU" sz="3600" dirty="0" smtClean="0"/>
              <a:t> </a:t>
            </a:r>
            <a:r>
              <a:rPr lang="ru-RU" sz="3600" dirty="0" err="1" smtClean="0"/>
              <a:t>гёрген</a:t>
            </a:r>
            <a:r>
              <a:rPr lang="ru-RU" sz="3600" dirty="0" smtClean="0"/>
              <a:t> </a:t>
            </a:r>
            <a:r>
              <a:rPr lang="ru-RU" sz="3600" dirty="0" err="1" smtClean="0"/>
              <a:t>гюн</a:t>
            </a:r>
            <a:r>
              <a:rPr lang="ru-RU" sz="3600" dirty="0" smtClean="0"/>
              <a:t> </a:t>
            </a:r>
            <a:br>
              <a:rPr lang="ru-RU" sz="3600" dirty="0" smtClean="0"/>
            </a:br>
            <a:r>
              <a:rPr lang="ru-RU" sz="3600" dirty="0" err="1" smtClean="0"/>
              <a:t>Ярылажакъ</a:t>
            </a:r>
            <a:r>
              <a:rPr lang="ru-RU" sz="3600" dirty="0" smtClean="0"/>
              <a:t> </a:t>
            </a:r>
            <a:r>
              <a:rPr lang="ru-RU" sz="3600" dirty="0" err="1" smtClean="0"/>
              <a:t>юрек</a:t>
            </a:r>
            <a:r>
              <a:rPr lang="ru-RU" sz="3600" dirty="0" smtClean="0"/>
              <a:t> </a:t>
            </a:r>
            <a:r>
              <a:rPr lang="ru-RU" sz="3600" dirty="0" err="1" smtClean="0"/>
              <a:t>менде</a:t>
            </a:r>
            <a:r>
              <a:rPr lang="ru-RU" sz="3600" dirty="0" smtClean="0"/>
              <a:t> </a:t>
            </a:r>
            <a:r>
              <a:rPr lang="ru-RU" sz="3600" dirty="0" err="1" smtClean="0"/>
              <a:t>баргъа</a:t>
            </a:r>
            <a:r>
              <a:rPr lang="ru-RU" sz="3600" dirty="0" smtClean="0"/>
              <a:t> да. </a:t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Мен </a:t>
            </a:r>
            <a:r>
              <a:rPr lang="ru-RU" sz="3600" dirty="0" err="1" smtClean="0"/>
              <a:t>къумукъман</a:t>
            </a:r>
            <a:r>
              <a:rPr lang="ru-RU" sz="3600" dirty="0" smtClean="0"/>
              <a:t> </a:t>
            </a:r>
            <a:r>
              <a:rPr lang="ru-RU" sz="3600" dirty="0" err="1" smtClean="0"/>
              <a:t>паспортума</a:t>
            </a:r>
            <a:r>
              <a:rPr lang="ru-RU" sz="3600" dirty="0" smtClean="0"/>
              <a:t> </a:t>
            </a:r>
            <a:r>
              <a:rPr lang="ru-RU" sz="3600" dirty="0" err="1" smtClean="0"/>
              <a:t>язгъандай</a:t>
            </a:r>
            <a:r>
              <a:rPr lang="ru-RU" sz="3600" dirty="0" smtClean="0"/>
              <a:t>, </a:t>
            </a:r>
            <a:br>
              <a:rPr lang="ru-RU" sz="3600" dirty="0" smtClean="0"/>
            </a:br>
            <a:r>
              <a:rPr lang="ru-RU" sz="3600" dirty="0" err="1" smtClean="0"/>
              <a:t>Яшдан</a:t>
            </a:r>
            <a:r>
              <a:rPr lang="ru-RU" sz="3600" dirty="0" smtClean="0"/>
              <a:t> </a:t>
            </a:r>
            <a:r>
              <a:rPr lang="ru-RU" sz="4800" dirty="0" err="1" smtClean="0"/>
              <a:t>къумукъ</a:t>
            </a:r>
            <a:r>
              <a:rPr lang="ru-RU" sz="3600" dirty="0" smtClean="0"/>
              <a:t> </a:t>
            </a:r>
            <a:r>
              <a:rPr lang="ru-RU" sz="3600" dirty="0" err="1" smtClean="0"/>
              <a:t>къаным</a:t>
            </a:r>
            <a:r>
              <a:rPr lang="ru-RU" sz="3600" dirty="0" smtClean="0"/>
              <a:t> </a:t>
            </a:r>
            <a:r>
              <a:rPr lang="ru-RU" sz="3600" dirty="0" err="1" smtClean="0"/>
              <a:t>баргъа</a:t>
            </a:r>
            <a:r>
              <a:rPr lang="ru-RU" sz="3600" dirty="0" smtClean="0"/>
              <a:t> </a:t>
            </a:r>
            <a:r>
              <a:rPr lang="ru-RU" sz="3600" dirty="0" err="1" smtClean="0"/>
              <a:t>къумукъман</a:t>
            </a:r>
            <a:r>
              <a:rPr lang="ru-RU" sz="3600" dirty="0" smtClean="0"/>
              <a:t>, </a:t>
            </a:r>
            <a:br>
              <a:rPr lang="ru-RU" sz="3600" dirty="0" smtClean="0"/>
            </a:br>
            <a:r>
              <a:rPr lang="ru-RU" sz="3600" dirty="0" err="1" smtClean="0"/>
              <a:t>Ватан</a:t>
            </a:r>
            <a:r>
              <a:rPr lang="ru-RU" sz="3600" dirty="0" smtClean="0"/>
              <a:t> </a:t>
            </a:r>
            <a:r>
              <a:rPr lang="ru-RU" sz="3600" dirty="0" err="1" smtClean="0"/>
              <a:t>учун</a:t>
            </a:r>
            <a:r>
              <a:rPr lang="ru-RU" sz="3600" dirty="0" smtClean="0"/>
              <a:t> </a:t>
            </a:r>
            <a:r>
              <a:rPr lang="ru-RU" sz="3600" dirty="0" err="1" smtClean="0"/>
              <a:t>тарыкъ</a:t>
            </a:r>
            <a:r>
              <a:rPr lang="ru-RU" sz="3600" dirty="0" smtClean="0"/>
              <a:t> </a:t>
            </a:r>
            <a:r>
              <a:rPr lang="ru-RU" sz="3600" dirty="0" err="1" smtClean="0"/>
              <a:t>болса</a:t>
            </a:r>
            <a:r>
              <a:rPr lang="ru-RU" sz="3600" dirty="0" smtClean="0"/>
              <a:t>, </a:t>
            </a:r>
            <a:r>
              <a:rPr lang="ru-RU" sz="3600" dirty="0" err="1" smtClean="0"/>
              <a:t>къызгъанмай</a:t>
            </a:r>
            <a:r>
              <a:rPr lang="ru-RU" sz="3600" dirty="0" smtClean="0"/>
              <a:t> </a:t>
            </a:r>
            <a:br>
              <a:rPr lang="ru-RU" sz="3600" dirty="0" smtClean="0"/>
            </a:br>
            <a:r>
              <a:rPr lang="ru-RU" sz="3600" dirty="0" smtClean="0"/>
              <a:t>Берме </a:t>
            </a:r>
            <a:r>
              <a:rPr lang="ru-RU" sz="3600" dirty="0" err="1" smtClean="0"/>
              <a:t>къумукъ</a:t>
            </a:r>
            <a:r>
              <a:rPr lang="ru-RU" sz="3600" dirty="0" smtClean="0"/>
              <a:t> </a:t>
            </a:r>
            <a:r>
              <a:rPr lang="ru-RU" sz="3600" dirty="0" err="1" smtClean="0"/>
              <a:t>жаным</a:t>
            </a:r>
            <a:r>
              <a:rPr lang="ru-RU" sz="3600" dirty="0" smtClean="0"/>
              <a:t> </a:t>
            </a:r>
            <a:r>
              <a:rPr lang="ru-RU" sz="3600" dirty="0" err="1" smtClean="0"/>
              <a:t>баргъа</a:t>
            </a:r>
            <a:r>
              <a:rPr lang="ru-RU" sz="3600" dirty="0" smtClean="0"/>
              <a:t> </a:t>
            </a:r>
            <a:r>
              <a:rPr lang="ru-RU" sz="3600" dirty="0" err="1" smtClean="0"/>
              <a:t>къумукъман</a:t>
            </a:r>
            <a:r>
              <a:rPr lang="ru-RU" sz="3600" dirty="0" smtClean="0"/>
              <a:t>. </a:t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err="1" smtClean="0"/>
              <a:t>Миллетлени</a:t>
            </a:r>
            <a:r>
              <a:rPr lang="ru-RU" sz="3600" dirty="0" smtClean="0"/>
              <a:t> </a:t>
            </a:r>
            <a:r>
              <a:rPr lang="ru-RU" sz="3600" dirty="0" err="1" smtClean="0"/>
              <a:t>юлдузлагъа</a:t>
            </a:r>
            <a:r>
              <a:rPr lang="ru-RU" sz="3600" dirty="0" smtClean="0"/>
              <a:t> </a:t>
            </a:r>
            <a:r>
              <a:rPr lang="ru-RU" sz="3600" dirty="0" err="1" smtClean="0"/>
              <a:t>тенглесем</a:t>
            </a:r>
            <a:r>
              <a:rPr lang="ru-RU" sz="3600" dirty="0" smtClean="0"/>
              <a:t>, </a:t>
            </a:r>
            <a:br>
              <a:rPr lang="ru-RU" sz="3600" dirty="0" smtClean="0"/>
            </a:br>
            <a:r>
              <a:rPr lang="ru-RU" sz="3600" dirty="0" err="1" smtClean="0"/>
              <a:t>Элим</a:t>
            </a:r>
            <a:r>
              <a:rPr lang="ru-RU" sz="3600" dirty="0" smtClean="0"/>
              <a:t> </a:t>
            </a:r>
            <a:r>
              <a:rPr lang="ru-RU" sz="3600" dirty="0" err="1" smtClean="0"/>
              <a:t>мени</a:t>
            </a:r>
            <a:r>
              <a:rPr lang="ru-RU" sz="3600" dirty="0" smtClean="0"/>
              <a:t> </a:t>
            </a:r>
            <a:r>
              <a:rPr lang="ru-RU" sz="3600" dirty="0" err="1" smtClean="0"/>
              <a:t>кёп</a:t>
            </a:r>
            <a:r>
              <a:rPr lang="ru-RU" sz="3600" dirty="0" smtClean="0"/>
              <a:t> </a:t>
            </a:r>
            <a:r>
              <a:rPr lang="ru-RU" sz="3600" dirty="0" err="1" smtClean="0"/>
              <a:t>юлдузлу</a:t>
            </a:r>
            <a:r>
              <a:rPr lang="ru-RU" sz="3600" dirty="0" smtClean="0"/>
              <a:t> </a:t>
            </a:r>
            <a:r>
              <a:rPr lang="ru-RU" sz="3600" dirty="0" err="1" smtClean="0"/>
              <a:t>кёк</a:t>
            </a:r>
            <a:r>
              <a:rPr lang="ru-RU" sz="3600" dirty="0" smtClean="0"/>
              <a:t> </a:t>
            </a:r>
            <a:r>
              <a:rPr lang="ru-RU" sz="3600" dirty="0" err="1" smtClean="0"/>
              <a:t>йимик</a:t>
            </a:r>
            <a:r>
              <a:rPr lang="ru-RU" sz="3600" dirty="0" smtClean="0"/>
              <a:t>, </a:t>
            </a:r>
            <a:br>
              <a:rPr lang="ru-RU" sz="3600" dirty="0" smtClean="0"/>
            </a:br>
            <a:r>
              <a:rPr lang="ru-RU" sz="3600" dirty="0" err="1" smtClean="0"/>
              <a:t>Къумукъ</a:t>
            </a:r>
            <a:r>
              <a:rPr lang="ru-RU" sz="3600" dirty="0" smtClean="0"/>
              <a:t> </a:t>
            </a:r>
            <a:r>
              <a:rPr lang="ru-RU" sz="3600" dirty="0" err="1" smtClean="0"/>
              <a:t>халкъ</a:t>
            </a:r>
            <a:r>
              <a:rPr lang="ru-RU" sz="3600" dirty="0" smtClean="0"/>
              <a:t> да - </a:t>
            </a:r>
            <a:r>
              <a:rPr lang="ru-RU" sz="3600" dirty="0" err="1" smtClean="0"/>
              <a:t>бир</a:t>
            </a:r>
            <a:r>
              <a:rPr lang="ru-RU" sz="3600" dirty="0" smtClean="0"/>
              <a:t> </a:t>
            </a:r>
            <a:r>
              <a:rPr lang="ru-RU" sz="3600" dirty="0" err="1" smtClean="0"/>
              <a:t>юлдуз</a:t>
            </a:r>
            <a:r>
              <a:rPr lang="ru-RU" sz="3600" dirty="0" smtClean="0"/>
              <a:t> </a:t>
            </a:r>
            <a:r>
              <a:rPr lang="ru-RU" sz="3600" dirty="0" err="1" smtClean="0"/>
              <a:t>шо</a:t>
            </a:r>
            <a:r>
              <a:rPr lang="ru-RU" sz="3600" dirty="0" smtClean="0"/>
              <a:t> </a:t>
            </a:r>
            <a:r>
              <a:rPr lang="ru-RU" sz="3600" dirty="0" err="1" smtClean="0"/>
              <a:t>кёкдеги</a:t>
            </a:r>
            <a:r>
              <a:rPr lang="ru-RU" sz="3600" dirty="0" smtClean="0"/>
              <a:t>, </a:t>
            </a:r>
            <a:br>
              <a:rPr lang="ru-RU" sz="3600" dirty="0" smtClean="0"/>
            </a:br>
            <a:r>
              <a:rPr lang="ru-RU" sz="3600" dirty="0" err="1" smtClean="0"/>
              <a:t>Огъар</a:t>
            </a:r>
            <a:r>
              <a:rPr lang="ru-RU" sz="3600" dirty="0" smtClean="0"/>
              <a:t> </a:t>
            </a:r>
            <a:r>
              <a:rPr lang="ru-RU" sz="3600" dirty="0" err="1" smtClean="0"/>
              <a:t>бакъгъан</a:t>
            </a:r>
            <a:r>
              <a:rPr lang="ru-RU" sz="3600" dirty="0" smtClean="0"/>
              <a:t> </a:t>
            </a:r>
            <a:r>
              <a:rPr lang="ru-RU" sz="3600" dirty="0" err="1" smtClean="0"/>
              <a:t>сююв</a:t>
            </a:r>
            <a:r>
              <a:rPr lang="ru-RU" sz="3600" dirty="0" smtClean="0"/>
              <a:t> </a:t>
            </a:r>
            <a:r>
              <a:rPr lang="ru-RU" sz="3600" dirty="0" err="1" smtClean="0"/>
              <a:t>менде</a:t>
            </a:r>
            <a:r>
              <a:rPr lang="ru-RU" sz="3600" dirty="0" smtClean="0"/>
              <a:t> </a:t>
            </a:r>
            <a:r>
              <a:rPr lang="ru-RU" sz="3600" dirty="0" err="1" smtClean="0"/>
              <a:t>кёп</a:t>
            </a:r>
            <a:r>
              <a:rPr lang="ru-RU" sz="3600" dirty="0" smtClean="0"/>
              <a:t> </a:t>
            </a:r>
            <a:r>
              <a:rPr lang="ru-RU" sz="3600" dirty="0" err="1" smtClean="0"/>
              <a:t>бийик</a:t>
            </a:r>
            <a:r>
              <a:rPr lang="ru-RU" sz="3600" dirty="0" smtClean="0"/>
              <a:t>. </a:t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err="1" smtClean="0"/>
              <a:t>Къумукъ</a:t>
            </a:r>
            <a:r>
              <a:rPr lang="ru-RU" sz="3600" dirty="0" smtClean="0"/>
              <a:t> </a:t>
            </a:r>
            <a:r>
              <a:rPr lang="ru-RU" sz="3600" dirty="0" err="1" smtClean="0"/>
              <a:t>халкъны</a:t>
            </a:r>
            <a:r>
              <a:rPr lang="ru-RU" sz="3600" dirty="0" smtClean="0"/>
              <a:t> </a:t>
            </a:r>
            <a:r>
              <a:rPr lang="ru-RU" sz="3600" dirty="0" err="1" smtClean="0"/>
              <a:t>кёп</a:t>
            </a:r>
            <a:r>
              <a:rPr lang="ru-RU" sz="3600" dirty="0" smtClean="0"/>
              <a:t> </a:t>
            </a:r>
            <a:r>
              <a:rPr lang="ru-RU" sz="3600" dirty="0" err="1" smtClean="0"/>
              <a:t>сюйсем</a:t>
            </a:r>
            <a:r>
              <a:rPr lang="ru-RU" sz="3600" dirty="0" smtClean="0"/>
              <a:t> де, </a:t>
            </a:r>
            <a:r>
              <a:rPr lang="ru-RU" sz="3600" dirty="0" err="1" smtClean="0"/>
              <a:t>арекмен</a:t>
            </a:r>
            <a:r>
              <a:rPr lang="ru-RU" sz="3600" dirty="0" smtClean="0"/>
              <a:t> </a:t>
            </a:r>
            <a:br>
              <a:rPr lang="ru-RU" sz="3600" dirty="0" smtClean="0"/>
            </a:br>
            <a:r>
              <a:rPr lang="ru-RU" sz="3600" dirty="0" err="1" smtClean="0"/>
              <a:t>Миллетлени</a:t>
            </a:r>
            <a:r>
              <a:rPr lang="ru-RU" sz="3600" dirty="0" smtClean="0"/>
              <a:t> </a:t>
            </a:r>
            <a:r>
              <a:rPr lang="ru-RU" sz="3600" dirty="0" err="1" smtClean="0"/>
              <a:t>менлигине</a:t>
            </a:r>
            <a:r>
              <a:rPr lang="ru-RU" sz="3600" dirty="0" smtClean="0"/>
              <a:t> </a:t>
            </a:r>
            <a:r>
              <a:rPr lang="ru-RU" sz="3600" dirty="0" err="1" smtClean="0"/>
              <a:t>тиймекден</a:t>
            </a:r>
            <a:r>
              <a:rPr lang="ru-RU" sz="3600" dirty="0" smtClean="0"/>
              <a:t>. </a:t>
            </a:r>
            <a:br>
              <a:rPr lang="ru-RU" sz="3600" dirty="0" smtClean="0"/>
            </a:br>
            <a:r>
              <a:rPr lang="ru-RU" sz="3600" dirty="0" err="1" smtClean="0"/>
              <a:t>Кёкге</a:t>
            </a:r>
            <a:r>
              <a:rPr lang="ru-RU" sz="3600" dirty="0" smtClean="0"/>
              <a:t> </a:t>
            </a:r>
            <a:r>
              <a:rPr lang="ru-RU" sz="3600" dirty="0" err="1" smtClean="0"/>
              <a:t>бакъгъан</a:t>
            </a:r>
            <a:r>
              <a:rPr lang="ru-RU" sz="3600" dirty="0" smtClean="0"/>
              <a:t> </a:t>
            </a:r>
            <a:r>
              <a:rPr lang="ru-RU" sz="3600" dirty="0" err="1" smtClean="0"/>
              <a:t>уллу</a:t>
            </a:r>
            <a:r>
              <a:rPr lang="ru-RU" sz="3600" dirty="0" smtClean="0"/>
              <a:t> </a:t>
            </a:r>
            <a:r>
              <a:rPr lang="ru-RU" sz="3600" dirty="0" err="1" smtClean="0"/>
              <a:t>сююв</a:t>
            </a:r>
            <a:r>
              <a:rPr lang="ru-RU" sz="3600" dirty="0" smtClean="0"/>
              <a:t> </a:t>
            </a:r>
            <a:r>
              <a:rPr lang="ru-RU" sz="3600" dirty="0" err="1" smtClean="0"/>
              <a:t>башлана</a:t>
            </a:r>
            <a:r>
              <a:rPr lang="ru-RU" sz="3600" dirty="0" smtClean="0"/>
              <a:t> </a:t>
            </a:r>
            <a:br>
              <a:rPr lang="ru-RU" sz="3600" dirty="0" smtClean="0"/>
            </a:br>
            <a:r>
              <a:rPr lang="ru-RU" sz="3600" dirty="0" err="1" smtClean="0"/>
              <a:t>Бир</a:t>
            </a:r>
            <a:r>
              <a:rPr lang="ru-RU" sz="3600" dirty="0" smtClean="0"/>
              <a:t> </a:t>
            </a:r>
            <a:r>
              <a:rPr lang="ru-RU" sz="3600" dirty="0" err="1" smtClean="0"/>
              <a:t>юлдузну</a:t>
            </a:r>
            <a:r>
              <a:rPr lang="ru-RU" sz="3600" dirty="0" smtClean="0"/>
              <a:t> </a:t>
            </a:r>
            <a:r>
              <a:rPr lang="ru-RU" sz="3600" dirty="0" err="1" smtClean="0"/>
              <a:t>айрыча</a:t>
            </a:r>
            <a:r>
              <a:rPr lang="ru-RU" sz="3600" dirty="0" smtClean="0"/>
              <a:t> </a:t>
            </a:r>
            <a:r>
              <a:rPr lang="ru-RU" sz="3600" dirty="0" err="1" smtClean="0"/>
              <a:t>кёп</a:t>
            </a:r>
            <a:r>
              <a:rPr lang="ru-RU" sz="3600" dirty="0" smtClean="0"/>
              <a:t> </a:t>
            </a:r>
            <a:r>
              <a:rPr lang="ru-RU" sz="3600" dirty="0" err="1" smtClean="0"/>
              <a:t>сюймекден</a:t>
            </a:r>
            <a:r>
              <a:rPr lang="ru-RU" sz="3600" dirty="0" smtClean="0"/>
              <a:t>. </a:t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err="1" smtClean="0"/>
              <a:t>Халкъым</a:t>
            </a:r>
            <a:r>
              <a:rPr lang="ru-RU" sz="3600" dirty="0" smtClean="0"/>
              <a:t> </a:t>
            </a:r>
            <a:r>
              <a:rPr lang="ru-RU" sz="3600" dirty="0" err="1" smtClean="0"/>
              <a:t>сюймек</a:t>
            </a:r>
            <a:r>
              <a:rPr lang="ru-RU" sz="3600" dirty="0" smtClean="0"/>
              <a:t> </a:t>
            </a:r>
            <a:r>
              <a:rPr lang="ru-RU" sz="3600" dirty="0" err="1" smtClean="0"/>
              <a:t>негьакъ</a:t>
            </a:r>
            <a:r>
              <a:rPr lang="ru-RU" sz="3600" dirty="0" smtClean="0"/>
              <a:t> </a:t>
            </a:r>
            <a:r>
              <a:rPr lang="ru-RU" sz="3600" dirty="0" err="1" smtClean="0"/>
              <a:t>тюгюл</a:t>
            </a:r>
            <a:r>
              <a:rPr lang="ru-RU" sz="3600" dirty="0" smtClean="0"/>
              <a:t> мен </a:t>
            </a:r>
            <a:r>
              <a:rPr lang="ru-RU" sz="3600" dirty="0" err="1" smtClean="0"/>
              <a:t>шунча</a:t>
            </a:r>
            <a:r>
              <a:rPr lang="ru-RU" sz="3600" dirty="0" smtClean="0"/>
              <a:t>, </a:t>
            </a:r>
            <a:br>
              <a:rPr lang="ru-RU" sz="3600" dirty="0" smtClean="0"/>
            </a:br>
            <a:r>
              <a:rPr lang="ru-RU" sz="3600" dirty="0" err="1" smtClean="0"/>
              <a:t>Шо</a:t>
            </a:r>
            <a:r>
              <a:rPr lang="ru-RU" sz="3600" dirty="0" smtClean="0"/>
              <a:t> </a:t>
            </a:r>
            <a:r>
              <a:rPr lang="ru-RU" sz="3600" dirty="0" err="1" smtClean="0"/>
              <a:t>сюювсюз</a:t>
            </a:r>
            <a:r>
              <a:rPr lang="ru-RU" sz="3600" dirty="0" smtClean="0"/>
              <a:t> </a:t>
            </a:r>
            <a:r>
              <a:rPr lang="ru-RU" sz="3600" dirty="0" err="1" smtClean="0"/>
              <a:t>къалсам</a:t>
            </a:r>
            <a:r>
              <a:rPr lang="ru-RU" sz="3600" dirty="0" smtClean="0"/>
              <a:t>, </a:t>
            </a:r>
            <a:r>
              <a:rPr lang="ru-RU" sz="3600" dirty="0" err="1" smtClean="0"/>
              <a:t>къуванч</a:t>
            </a:r>
            <a:r>
              <a:rPr lang="ru-RU" sz="3600" dirty="0" smtClean="0"/>
              <a:t> </a:t>
            </a:r>
            <a:r>
              <a:rPr lang="ru-RU" sz="3600" dirty="0" err="1" smtClean="0"/>
              <a:t>къыт</a:t>
            </a:r>
            <a:r>
              <a:rPr lang="ru-RU" sz="3600" dirty="0" smtClean="0"/>
              <a:t> </a:t>
            </a:r>
            <a:r>
              <a:rPr lang="ru-RU" sz="3600" dirty="0" err="1" smtClean="0"/>
              <a:t>магъа</a:t>
            </a:r>
            <a:r>
              <a:rPr lang="ru-RU" sz="3600" dirty="0" smtClean="0"/>
              <a:t>. </a:t>
            </a:r>
            <a:br>
              <a:rPr lang="ru-RU" sz="3600" dirty="0" smtClean="0"/>
            </a:br>
            <a:r>
              <a:rPr lang="ru-RU" sz="3600" dirty="0" err="1" smtClean="0"/>
              <a:t>Шо</a:t>
            </a:r>
            <a:r>
              <a:rPr lang="ru-RU" sz="3600" dirty="0" smtClean="0"/>
              <a:t> </a:t>
            </a:r>
            <a:r>
              <a:rPr lang="ru-RU" sz="3600" dirty="0" err="1" smtClean="0"/>
              <a:t>сюювню</a:t>
            </a:r>
            <a:r>
              <a:rPr lang="ru-RU" sz="3600" dirty="0" smtClean="0"/>
              <a:t> </a:t>
            </a:r>
            <a:r>
              <a:rPr lang="ru-RU" sz="3600" dirty="0" err="1" smtClean="0"/>
              <a:t>къыйыкъсытма</a:t>
            </a:r>
            <a:r>
              <a:rPr lang="ru-RU" sz="3600" dirty="0" smtClean="0"/>
              <a:t> </a:t>
            </a:r>
            <a:r>
              <a:rPr lang="ru-RU" sz="3600" dirty="0" err="1" smtClean="0"/>
              <a:t>къойгъунча</a:t>
            </a:r>
            <a:r>
              <a:rPr lang="ru-RU" sz="3600" dirty="0" smtClean="0"/>
              <a:t>, </a:t>
            </a:r>
            <a:br>
              <a:rPr lang="ru-RU" sz="3600" dirty="0" smtClean="0"/>
            </a:br>
            <a:r>
              <a:rPr lang="ru-RU" sz="3600" dirty="0" smtClean="0"/>
              <a:t>Мен </a:t>
            </a:r>
            <a:r>
              <a:rPr lang="ru-RU" sz="3600" dirty="0" err="1" smtClean="0"/>
              <a:t>къоярман</a:t>
            </a:r>
            <a:r>
              <a:rPr lang="ru-RU" sz="3600" dirty="0" smtClean="0"/>
              <a:t> </a:t>
            </a:r>
            <a:r>
              <a:rPr lang="ru-RU" sz="3600" dirty="0" err="1" smtClean="0"/>
              <a:t>эки</a:t>
            </a:r>
            <a:r>
              <a:rPr lang="ru-RU" sz="3600" dirty="0" smtClean="0"/>
              <a:t> </a:t>
            </a:r>
            <a:r>
              <a:rPr lang="ru-RU" sz="3600" dirty="0" err="1" smtClean="0"/>
              <a:t>гёзюм</a:t>
            </a:r>
            <a:r>
              <a:rPr lang="ru-RU" sz="3600" dirty="0" smtClean="0"/>
              <a:t> </a:t>
            </a:r>
            <a:r>
              <a:rPr lang="ru-RU" sz="3600" dirty="0" err="1" smtClean="0"/>
              <a:t>сытмагъа</a:t>
            </a:r>
            <a:r>
              <a:rPr lang="ru-RU" sz="3600" dirty="0" smtClean="0"/>
              <a:t>!... </a:t>
            </a:r>
            <a:endParaRPr lang="ru-RU" sz="3600" dirty="0"/>
          </a:p>
        </p:txBody>
      </p:sp>
    </p:spTree>
    <p:custDataLst>
      <p:tags r:id="rId1"/>
    </p:custDataLst>
  </p:cSld>
  <p:clrMapOvr>
    <a:masterClrMapping/>
  </p:clrMapOvr>
  <p:transition advTm="73023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  <p:bldP spid="4" grpId="0" build="p" animBg="1"/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21 февраль –</a:t>
            </a:r>
            <a:r>
              <a:rPr lang="ru-RU" dirty="0" err="1" smtClean="0"/>
              <a:t>Ана</a:t>
            </a:r>
            <a:r>
              <a:rPr lang="ru-RU" dirty="0" smtClean="0"/>
              <a:t> </a:t>
            </a:r>
            <a:r>
              <a:rPr lang="ru-RU" dirty="0" err="1" smtClean="0"/>
              <a:t>тиллени</a:t>
            </a:r>
            <a:r>
              <a:rPr lang="ru-RU" dirty="0" smtClean="0"/>
              <a:t> </a:t>
            </a:r>
            <a:r>
              <a:rPr lang="ru-RU" dirty="0" err="1" smtClean="0"/>
              <a:t>халкъара</a:t>
            </a:r>
            <a:r>
              <a:rPr lang="ru-RU" dirty="0" smtClean="0"/>
              <a:t> </a:t>
            </a:r>
            <a:r>
              <a:rPr lang="ru-RU" dirty="0" err="1" smtClean="0"/>
              <a:t>гюню</a:t>
            </a:r>
            <a:r>
              <a:rPr lang="ru-RU" dirty="0" smtClean="0"/>
              <a:t>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Содержимое 5" descr="00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071802" y="2000240"/>
            <a:ext cx="3535852" cy="4429124"/>
          </a:xfrm>
        </p:spPr>
      </p:pic>
    </p:spTree>
    <p:custDataLst>
      <p:tags r:id="rId1"/>
    </p:custDataLst>
  </p:cSld>
  <p:clrMapOvr>
    <a:masterClrMapping/>
  </p:clrMapOvr>
  <p:transition advTm="12698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i="1" dirty="0" err="1" smtClean="0"/>
              <a:t>Тилин</a:t>
            </a:r>
            <a:r>
              <a:rPr lang="ru-RU" i="1" dirty="0" smtClean="0"/>
              <a:t> сан </a:t>
            </a:r>
            <a:r>
              <a:rPr lang="ru-RU" i="1" dirty="0" err="1" smtClean="0"/>
              <a:t>этмейгенлени</a:t>
            </a:r>
            <a:r>
              <a:rPr lang="ru-RU" i="1" dirty="0" smtClean="0"/>
              <a:t> </a:t>
            </a:r>
            <a:r>
              <a:rPr lang="ru-RU" i="1" dirty="0" err="1" smtClean="0"/>
              <a:t>башы</a:t>
            </a:r>
            <a:r>
              <a:rPr lang="ru-RU" i="1" dirty="0" smtClean="0"/>
              <a:t> </a:t>
            </a:r>
            <a:r>
              <a:rPr lang="ru-RU" i="1" dirty="0" err="1" smtClean="0"/>
              <a:t>сыйланмас</a:t>
            </a:r>
            <a:endParaRPr lang="ru-RU" dirty="0"/>
          </a:p>
        </p:txBody>
      </p:sp>
      <p:pic>
        <p:nvPicPr>
          <p:cNvPr id="9" name="Содержимое 8" descr="http://cs9627.userapi.com/u711628/-14/x_74883cb5.jpg">
            <a:hlinkClick r:id="rId3" tgtFrame="_blank"/>
          </p:cNvPr>
          <p:cNvPicPr>
            <a:picLocks noGrp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632778" y="1998504"/>
            <a:ext cx="3703320" cy="40690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Содержимое 9" descr="http://images.cards.mail.ru/30/f1/88c787594b32934148bb88137115f130.jpg">
            <a:hlinkClick r:id="rId5" tgtFrame="_blank"/>
          </p:cNvPr>
          <p:cNvPicPr>
            <a:picLocks noGrp="1"/>
          </p:cNvPicPr>
          <p:nvPr>
            <p:ph sz="half" idx="2"/>
          </p:nvPr>
        </p:nvPicPr>
        <p:blipFill>
          <a:blip r:embed="rId6" cstate="print"/>
          <a:stretch>
            <a:fillRect/>
          </a:stretch>
        </p:blipFill>
        <p:spPr bwMode="auto">
          <a:xfrm>
            <a:off x="4656138" y="1890365"/>
            <a:ext cx="4038600" cy="42853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</p:cSld>
  <p:clrMapOvr>
    <a:masterClrMapping/>
  </p:clrMapOvr>
  <p:transition advTm="28814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i="1" spc="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Тил</a:t>
            </a:r>
            <a:r>
              <a:rPr lang="ru-RU" i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spc="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халкъны</a:t>
            </a:r>
            <a:r>
              <a:rPr lang="ru-RU" i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spc="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байлыгъыдыр</a:t>
            </a:r>
            <a:r>
              <a:rPr lang="ru-RU" i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ru-RU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Содержимое 6" descr="http://cs304914.userapi.com/v304914668/4fe5/iDgj1Lb-pJ4.jpg">
            <a:hlinkClick r:id="rId3" tgtFrame="_blank"/>
          </p:cNvPr>
          <p:cNvPicPr>
            <a:picLocks noGrp="1"/>
          </p:cNvPicPr>
          <p:nvPr>
            <p:ph sz="quarter" idx="2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497681" y="2459038"/>
            <a:ext cx="3959225" cy="39592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Содержимое 7" descr="http://cs9311.userapi.com/u102860544/-6/x_f9557d59.jpg">
            <a:hlinkClick r:id="rId5" tgtFrame="_blank"/>
          </p:cNvPr>
          <p:cNvPicPr>
            <a:picLocks noGrp="1"/>
          </p:cNvPicPr>
          <p:nvPr>
            <p:ph sz="quarter" idx="4"/>
          </p:nvPr>
        </p:nvPicPr>
        <p:blipFill>
          <a:blip r:embed="rId6" cstate="print"/>
          <a:stretch>
            <a:fillRect/>
          </a:stretch>
        </p:blipFill>
        <p:spPr bwMode="auto">
          <a:xfrm>
            <a:off x="4645025" y="2922985"/>
            <a:ext cx="4041775" cy="30313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ransition advTm="12012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i="1" spc="300" dirty="0" err="1" smtClean="0"/>
              <a:t>Халкъ</a:t>
            </a:r>
            <a:r>
              <a:rPr lang="ru-RU" i="1" spc="300" dirty="0" smtClean="0"/>
              <a:t> </a:t>
            </a:r>
            <a:r>
              <a:rPr lang="ru-RU" i="1" spc="300" dirty="0" err="1" smtClean="0"/>
              <a:t>азса,тил</a:t>
            </a:r>
            <a:r>
              <a:rPr lang="ru-RU" i="1" spc="300" dirty="0" smtClean="0"/>
              <a:t> </a:t>
            </a:r>
            <a:r>
              <a:rPr lang="ru-RU" i="1" spc="300" dirty="0" err="1" smtClean="0"/>
              <a:t>азар</a:t>
            </a:r>
            <a:r>
              <a:rPr lang="ru-RU" i="1" spc="300" dirty="0" smtClean="0"/>
              <a:t>.</a:t>
            </a:r>
            <a:r>
              <a:rPr lang="ru-RU" spc="300" dirty="0" smtClean="0"/>
              <a:t/>
            </a:r>
            <a:br>
              <a:rPr lang="ru-RU" spc="300" dirty="0" smtClean="0"/>
            </a:br>
            <a:endParaRPr lang="ru-RU" spc="300" dirty="0"/>
          </a:p>
        </p:txBody>
      </p:sp>
      <p:pic>
        <p:nvPicPr>
          <p:cNvPr id="6" name="Содержимое 5" descr="krs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643174" y="1857364"/>
            <a:ext cx="2833694" cy="3643338"/>
          </a:xfrm>
        </p:spPr>
      </p:pic>
    </p:spTree>
    <p:custDataLst>
      <p:tags r:id="rId1"/>
    </p:custDataLst>
  </p:cSld>
  <p:clrMapOvr>
    <a:masterClrMapping/>
  </p:clrMapOvr>
  <p:transition advTm="16504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pc="600" dirty="0" err="1" smtClean="0"/>
              <a:t>Байрамны</a:t>
            </a:r>
            <a:r>
              <a:rPr lang="ru-RU" spc="600" dirty="0" smtClean="0"/>
              <a:t> </a:t>
            </a:r>
            <a:r>
              <a:rPr lang="ru-RU" spc="600" dirty="0" err="1" smtClean="0"/>
              <a:t>гетиши</a:t>
            </a:r>
            <a:endParaRPr lang="ru-RU" spc="600" dirty="0"/>
          </a:p>
        </p:txBody>
      </p:sp>
      <p:pic>
        <p:nvPicPr>
          <p:cNvPr id="11" name="Picture 2" descr="G:\къазакъ_агьмат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96" y="11501494"/>
            <a:ext cx="15240000" cy="11430000"/>
          </a:xfrm>
          <a:prstGeom prst="rect">
            <a:avLst/>
          </a:prstGeom>
          <a:noFill/>
        </p:spPr>
      </p:pic>
      <p:pic>
        <p:nvPicPr>
          <p:cNvPr id="16" name="Содержимое 8" descr="r8judDzq6OY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1736" y="1785926"/>
            <a:ext cx="3357586" cy="428628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52385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71472" y="428604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 smtClean="0"/>
              <a:t>Рус </a:t>
            </a:r>
            <a:r>
              <a:rPr lang="ru-RU" i="1" dirty="0" err="1" smtClean="0"/>
              <a:t>тил</a:t>
            </a:r>
            <a:r>
              <a:rPr lang="ru-RU" i="1" dirty="0" smtClean="0"/>
              <a:t> </a:t>
            </a:r>
            <a:r>
              <a:rPr lang="ru-RU" i="1" dirty="0" err="1" smtClean="0"/>
              <a:t>бизге</a:t>
            </a:r>
            <a:r>
              <a:rPr lang="ru-RU" i="1" dirty="0" smtClean="0"/>
              <a:t> ел </a:t>
            </a:r>
            <a:r>
              <a:rPr lang="ru-RU" i="1" dirty="0" err="1" smtClean="0"/>
              <a:t>гёрсете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err="1" smtClean="0"/>
              <a:t>Ана</a:t>
            </a:r>
            <a:r>
              <a:rPr lang="ru-RU" i="1" dirty="0" smtClean="0"/>
              <a:t> </a:t>
            </a:r>
            <a:r>
              <a:rPr lang="ru-RU" i="1" dirty="0" err="1" smtClean="0"/>
              <a:t>тил</a:t>
            </a:r>
            <a:r>
              <a:rPr lang="ru-RU" i="1" dirty="0" smtClean="0"/>
              <a:t> </a:t>
            </a:r>
            <a:r>
              <a:rPr lang="ru-RU" i="1" dirty="0" err="1" smtClean="0"/>
              <a:t>буса</a:t>
            </a:r>
            <a:r>
              <a:rPr lang="ru-RU" i="1" dirty="0" smtClean="0"/>
              <a:t> </a:t>
            </a:r>
            <a:r>
              <a:rPr lang="ru-RU" i="1" dirty="0" err="1" smtClean="0"/>
              <a:t>бизге</a:t>
            </a:r>
            <a:r>
              <a:rPr lang="ru-RU" i="1" dirty="0" smtClean="0"/>
              <a:t> </a:t>
            </a:r>
            <a:r>
              <a:rPr lang="ru-RU" i="1" dirty="0" err="1" smtClean="0"/>
              <a:t>аявлу</a:t>
            </a:r>
            <a:r>
              <a:rPr lang="ru-RU" i="1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ru-RU" b="1" dirty="0" err="1" smtClean="0">
                <a:latin typeface="Monotype Corsiva" pitchFamily="66" charset="0"/>
              </a:rPr>
              <a:t>Ана</a:t>
            </a:r>
            <a:r>
              <a:rPr lang="ru-RU" b="1" dirty="0" smtClean="0">
                <a:latin typeface="Monotype Corsiva" pitchFamily="66" charset="0"/>
              </a:rPr>
              <a:t> </a:t>
            </a:r>
            <a:r>
              <a:rPr lang="ru-RU" b="1" dirty="0" err="1" smtClean="0">
                <a:latin typeface="Monotype Corsiva" pitchFamily="66" charset="0"/>
              </a:rPr>
              <a:t>аявлу</a:t>
            </a:r>
            <a:r>
              <a:rPr lang="ru-RU" b="1" dirty="0" smtClean="0">
                <a:latin typeface="Monotype Corsiva" pitchFamily="66" charset="0"/>
              </a:rPr>
              <a:t> </a:t>
            </a:r>
            <a:r>
              <a:rPr lang="ru-RU" b="1" dirty="0" err="1" smtClean="0">
                <a:latin typeface="Monotype Corsiva" pitchFamily="66" charset="0"/>
              </a:rPr>
              <a:t>йимик</a:t>
            </a:r>
            <a:r>
              <a:rPr lang="ru-RU" b="1" dirty="0" smtClean="0">
                <a:latin typeface="Monotype Corsiva" pitchFamily="66" charset="0"/>
              </a:rPr>
              <a:t> ,</a:t>
            </a:r>
            <a:endParaRPr lang="ru-RU" dirty="0" smtClean="0">
              <a:latin typeface="Monotype Corsiva" pitchFamily="66" charset="0"/>
            </a:endParaRPr>
          </a:p>
          <a:p>
            <a:r>
              <a:rPr lang="ru-RU" b="1" dirty="0" smtClean="0">
                <a:latin typeface="Monotype Corsiva" pitchFamily="66" charset="0"/>
              </a:rPr>
              <a:t>                                                    </a:t>
            </a:r>
            <a:r>
              <a:rPr lang="ru-RU" b="1" dirty="0" err="1" smtClean="0">
                <a:latin typeface="Monotype Corsiva" pitchFamily="66" charset="0"/>
              </a:rPr>
              <a:t>Ана</a:t>
            </a:r>
            <a:r>
              <a:rPr lang="ru-RU" b="1" dirty="0" smtClean="0">
                <a:latin typeface="Monotype Corsiva" pitchFamily="66" charset="0"/>
              </a:rPr>
              <a:t> </a:t>
            </a:r>
            <a:r>
              <a:rPr lang="ru-RU" b="1" dirty="0" err="1" smtClean="0">
                <a:latin typeface="Monotype Corsiva" pitchFamily="66" charset="0"/>
              </a:rPr>
              <a:t>тил</a:t>
            </a:r>
            <a:r>
              <a:rPr lang="ru-RU" b="1" dirty="0" smtClean="0">
                <a:latin typeface="Monotype Corsiva" pitchFamily="66" charset="0"/>
              </a:rPr>
              <a:t> де </a:t>
            </a:r>
            <a:r>
              <a:rPr lang="ru-RU" b="1" dirty="0" err="1" smtClean="0">
                <a:latin typeface="Monotype Corsiva" pitchFamily="66" charset="0"/>
              </a:rPr>
              <a:t>аявлу</a:t>
            </a:r>
            <a:r>
              <a:rPr lang="ru-RU" b="1" dirty="0" smtClean="0">
                <a:latin typeface="Monotype Corsiva" pitchFamily="66" charset="0"/>
              </a:rPr>
              <a:t>.</a:t>
            </a:r>
            <a:endParaRPr lang="ru-RU" dirty="0" smtClean="0">
              <a:latin typeface="Monotype Corsiva" pitchFamily="66" charset="0"/>
            </a:endParaRPr>
          </a:p>
          <a:p>
            <a:r>
              <a:rPr lang="ru-RU" b="1" dirty="0" smtClean="0">
                <a:latin typeface="Monotype Corsiva" pitchFamily="66" charset="0"/>
              </a:rPr>
              <a:t>                                                           </a:t>
            </a:r>
            <a:r>
              <a:rPr lang="ru-RU" b="1" dirty="0" err="1" smtClean="0">
                <a:latin typeface="Monotype Corsiva" pitchFamily="66" charset="0"/>
              </a:rPr>
              <a:t>Дюньядагъы</a:t>
            </a:r>
            <a:r>
              <a:rPr lang="ru-RU" b="1" dirty="0" smtClean="0">
                <a:latin typeface="Monotype Corsiva" pitchFamily="66" charset="0"/>
              </a:rPr>
              <a:t> бары </a:t>
            </a:r>
            <a:r>
              <a:rPr lang="ru-RU" b="1" dirty="0" err="1" smtClean="0">
                <a:latin typeface="Monotype Corsiva" pitchFamily="66" charset="0"/>
              </a:rPr>
              <a:t>зат</a:t>
            </a:r>
            <a:endParaRPr lang="ru-RU" dirty="0" smtClean="0">
              <a:latin typeface="Monotype Corsiva" pitchFamily="66" charset="0"/>
            </a:endParaRPr>
          </a:p>
          <a:p>
            <a:r>
              <a:rPr lang="ru-RU" b="1" dirty="0" smtClean="0">
                <a:latin typeface="Monotype Corsiva" pitchFamily="66" charset="0"/>
              </a:rPr>
              <a:t>                                                       </a:t>
            </a:r>
            <a:r>
              <a:rPr lang="ru-RU" b="1" dirty="0" err="1" smtClean="0">
                <a:latin typeface="Monotype Corsiva" pitchFamily="66" charset="0"/>
              </a:rPr>
              <a:t>Ана</a:t>
            </a:r>
            <a:r>
              <a:rPr lang="ru-RU" b="1" dirty="0" smtClean="0">
                <a:latin typeface="Monotype Corsiva" pitchFamily="66" charset="0"/>
              </a:rPr>
              <a:t> </a:t>
            </a:r>
            <a:r>
              <a:rPr lang="ru-RU" b="1" dirty="0" err="1" smtClean="0">
                <a:latin typeface="Monotype Corsiva" pitchFamily="66" charset="0"/>
              </a:rPr>
              <a:t>тилге</a:t>
            </a:r>
            <a:r>
              <a:rPr lang="ru-RU" b="1" dirty="0" smtClean="0">
                <a:latin typeface="Monotype Corsiva" pitchFamily="66" charset="0"/>
              </a:rPr>
              <a:t> </a:t>
            </a:r>
            <a:r>
              <a:rPr lang="ru-RU" b="1" dirty="0" err="1" smtClean="0">
                <a:latin typeface="Monotype Corsiva" pitchFamily="66" charset="0"/>
              </a:rPr>
              <a:t>байлавлу</a:t>
            </a:r>
            <a:endParaRPr lang="ru-RU" dirty="0" smtClean="0">
              <a:latin typeface="Monotype Corsiva" pitchFamily="66" charset="0"/>
            </a:endParaRPr>
          </a:p>
          <a:p>
            <a:endParaRPr lang="ru-RU" dirty="0"/>
          </a:p>
        </p:txBody>
      </p:sp>
      <p:pic>
        <p:nvPicPr>
          <p:cNvPr id="7" name="Содержимое 6" descr="http://www.allposters.com/images/AUN/CLM0005.jpg">
            <a:hlinkClick r:id="rId3" tgtFrame="_blank"/>
          </p:cNvPr>
          <p:cNvPicPr>
            <a:picLocks noGrp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5060227" y="2459038"/>
            <a:ext cx="3211371" cy="39592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ransition advTm="41933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i="1" dirty="0" err="1" smtClean="0"/>
              <a:t>Ана</a:t>
            </a:r>
            <a:r>
              <a:rPr lang="ru-RU" i="1" dirty="0" smtClean="0"/>
              <a:t> </a:t>
            </a:r>
            <a:r>
              <a:rPr lang="ru-RU" i="1" dirty="0" err="1" smtClean="0"/>
              <a:t>тилни</a:t>
            </a:r>
            <a:r>
              <a:rPr lang="ru-RU" i="1" dirty="0" smtClean="0"/>
              <a:t> </a:t>
            </a:r>
            <a:r>
              <a:rPr lang="ru-RU" i="1" dirty="0" err="1" smtClean="0"/>
              <a:t>кеп</a:t>
            </a:r>
            <a:r>
              <a:rPr lang="ru-RU" i="1" dirty="0" smtClean="0"/>
              <a:t> </a:t>
            </a:r>
            <a:r>
              <a:rPr lang="ru-RU" i="1" dirty="0" err="1" smtClean="0"/>
              <a:t>сюймек</a:t>
            </a:r>
            <a:r>
              <a:rPr lang="ru-RU" i="1" dirty="0" smtClean="0"/>
              <a:t> де </a:t>
            </a:r>
            <a:r>
              <a:rPr lang="ru-RU" i="1" dirty="0" err="1" smtClean="0"/>
              <a:t>бир</a:t>
            </a:r>
            <a:r>
              <a:rPr lang="ru-RU" i="1" dirty="0" smtClean="0"/>
              <a:t> </a:t>
            </a:r>
            <a:r>
              <a:rPr lang="ru-RU" i="1" dirty="0" err="1" smtClean="0"/>
              <a:t>насип</a:t>
            </a:r>
            <a:r>
              <a:rPr lang="ru-RU" i="1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http://img.photo.tut.ua/jasminne/1147/15686/530/561261.jpg">
            <a:hlinkClick r:id="rId3" tgtFrame="_blank"/>
          </p:cNvPr>
          <p:cNvPicPr>
            <a:picLocks noGrp="1"/>
          </p:cNvPicPr>
          <p:nvPr>
            <p:ph sz="quarter" idx="2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899913" y="2459038"/>
            <a:ext cx="3154761" cy="39592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25" name="Rectangle 1"/>
          <p:cNvSpPr>
            <a:spLocks noGrp="1" noChangeArrowheads="1"/>
          </p:cNvSpPr>
          <p:nvPr>
            <p:ph sz="quarter" idx="4"/>
          </p:nvPr>
        </p:nvSpPr>
        <p:spPr bwMode="auto">
          <a:xfrm>
            <a:off x="4286248" y="1428736"/>
            <a:ext cx="4041775" cy="394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Ана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тилибиз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Ана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сезсюз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къалса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инсанлар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бирден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Тилкъав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болуп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дюнья,гюню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батыла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,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Бир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балагь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арекде,адамлар,бизден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Балабызны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ана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тили бар тура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Акъай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Акъаев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advTm="53849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2000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8" dur="2000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3" dur="2000"/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25" grpId="0" build="p"/>
      <p:bldP spid="1025" grpI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i="1" spc="300" dirty="0" smtClean="0"/>
              <a:t/>
            </a:r>
            <a:br>
              <a:rPr lang="ru-RU" i="1" spc="300" dirty="0" smtClean="0"/>
            </a:br>
            <a:r>
              <a:rPr lang="ru-RU" i="1" spc="300" dirty="0" err="1" smtClean="0"/>
              <a:t>Халкъ</a:t>
            </a:r>
            <a:r>
              <a:rPr lang="ru-RU" i="1" spc="300" dirty="0" smtClean="0"/>
              <a:t> </a:t>
            </a:r>
            <a:r>
              <a:rPr lang="ru-RU" i="1" spc="300" dirty="0" err="1" smtClean="0"/>
              <a:t>азса,тил</a:t>
            </a:r>
            <a:r>
              <a:rPr lang="ru-RU" i="1" spc="300" dirty="0" smtClean="0"/>
              <a:t> </a:t>
            </a:r>
            <a:r>
              <a:rPr lang="ru-RU" i="1" spc="300" dirty="0" err="1" smtClean="0"/>
              <a:t>азар</a:t>
            </a:r>
            <a:r>
              <a:rPr lang="ru-RU" i="1" spc="300" dirty="0" smtClean="0"/>
              <a:t>.</a:t>
            </a:r>
            <a:r>
              <a:rPr lang="ru-RU" spc="300" dirty="0" smtClean="0"/>
              <a:t/>
            </a:r>
            <a:br>
              <a:rPr lang="ru-RU" spc="300" dirty="0" smtClean="0"/>
            </a:br>
            <a:endParaRPr lang="ru-RU" spc="3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714876" y="5857892"/>
            <a:ext cx="4040188" cy="639762"/>
          </a:xfrm>
        </p:spPr>
        <p:txBody>
          <a:bodyPr/>
          <a:lstStyle/>
          <a:p>
            <a:r>
              <a:rPr lang="ru-RU" dirty="0" err="1" smtClean="0"/>
              <a:t>Абзайтдин</a:t>
            </a:r>
            <a:r>
              <a:rPr lang="ru-RU" dirty="0" smtClean="0"/>
              <a:t>  </a:t>
            </a:r>
            <a:r>
              <a:rPr lang="ru-RU" dirty="0" err="1" smtClean="0"/>
              <a:t>Гьамитов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/>
          </a:bodyPr>
          <a:lstStyle/>
          <a:p>
            <a:r>
              <a:rPr lang="ru-RU" b="1" dirty="0" err="1" smtClean="0">
                <a:latin typeface="Constantia" pitchFamily="18" charset="0"/>
              </a:rPr>
              <a:t>Гьайт</a:t>
            </a:r>
            <a:r>
              <a:rPr lang="ru-RU" b="1" dirty="0" smtClean="0">
                <a:latin typeface="Constantia" pitchFamily="18" charset="0"/>
              </a:rPr>
              <a:t> </a:t>
            </a:r>
            <a:r>
              <a:rPr lang="ru-RU" b="1" dirty="0" err="1" smtClean="0">
                <a:latin typeface="Constantia" pitchFamily="18" charset="0"/>
              </a:rPr>
              <a:t>Къумугъум</a:t>
            </a:r>
            <a:r>
              <a:rPr lang="ru-RU" b="1" dirty="0" smtClean="0">
                <a:latin typeface="Constantia" pitchFamily="18" charset="0"/>
              </a:rPr>
              <a:t>…</a:t>
            </a:r>
          </a:p>
          <a:p>
            <a:r>
              <a:rPr lang="ru-RU" b="1" i="1" dirty="0" err="1" smtClean="0">
                <a:latin typeface="Comic Sans MS" pitchFamily="66" charset="0"/>
              </a:rPr>
              <a:t>Гьайт</a:t>
            </a:r>
            <a:r>
              <a:rPr lang="ru-RU" b="1" i="1" dirty="0" smtClean="0">
                <a:latin typeface="Comic Sans MS" pitchFamily="66" charset="0"/>
              </a:rPr>
              <a:t> </a:t>
            </a:r>
            <a:r>
              <a:rPr lang="ru-RU" b="1" i="1" dirty="0" err="1" smtClean="0">
                <a:latin typeface="Comic Sans MS" pitchFamily="66" charset="0"/>
              </a:rPr>
              <a:t>къумугъум</a:t>
            </a:r>
            <a:r>
              <a:rPr lang="ru-RU" b="1" i="1" dirty="0" smtClean="0">
                <a:latin typeface="Comic Sans MS" pitchFamily="66" charset="0"/>
              </a:rPr>
              <a:t>, </a:t>
            </a:r>
            <a:r>
              <a:rPr lang="ru-RU" b="1" i="1" dirty="0" err="1" smtClean="0">
                <a:latin typeface="Comic Sans MS" pitchFamily="66" charset="0"/>
              </a:rPr>
              <a:t>тамурларынг</a:t>
            </a:r>
            <a:r>
              <a:rPr lang="ru-RU" b="1" i="1" dirty="0" smtClean="0">
                <a:latin typeface="Comic Sans MS" pitchFamily="66" charset="0"/>
              </a:rPr>
              <a:t> </a:t>
            </a:r>
            <a:r>
              <a:rPr lang="ru-RU" b="1" i="1" dirty="0" err="1" smtClean="0">
                <a:latin typeface="Comic Sans MS" pitchFamily="66" charset="0"/>
              </a:rPr>
              <a:t>теренде</a:t>
            </a:r>
            <a:r>
              <a:rPr lang="ru-RU" b="1" i="1" dirty="0" smtClean="0">
                <a:latin typeface="Comic Sans MS" pitchFamily="66" charset="0"/>
              </a:rPr>
              <a:t>,</a:t>
            </a:r>
            <a:endParaRPr lang="ru-RU" dirty="0" smtClean="0">
              <a:latin typeface="Comic Sans MS" pitchFamily="66" charset="0"/>
            </a:endParaRPr>
          </a:p>
          <a:p>
            <a:r>
              <a:rPr lang="ru-RU" b="1" i="1" dirty="0" err="1" smtClean="0">
                <a:latin typeface="Comic Sans MS" pitchFamily="66" charset="0"/>
              </a:rPr>
              <a:t>Теренлерден</a:t>
            </a:r>
            <a:r>
              <a:rPr lang="ru-RU" b="1" i="1" dirty="0" smtClean="0">
                <a:latin typeface="Comic Sans MS" pitchFamily="66" charset="0"/>
              </a:rPr>
              <a:t> </a:t>
            </a:r>
            <a:r>
              <a:rPr lang="ru-RU" b="1" i="1" dirty="0" err="1" smtClean="0">
                <a:latin typeface="Comic Sans MS" pitchFamily="66" charset="0"/>
              </a:rPr>
              <a:t>къарай</a:t>
            </a:r>
            <a:r>
              <a:rPr lang="ru-RU" b="1" i="1" dirty="0" smtClean="0">
                <a:latin typeface="Comic Sans MS" pitchFamily="66" charset="0"/>
              </a:rPr>
              <a:t> </a:t>
            </a:r>
            <a:r>
              <a:rPr lang="ru-RU" b="1" i="1" dirty="0" err="1" smtClean="0">
                <a:latin typeface="Comic Sans MS" pitchFamily="66" charset="0"/>
              </a:rPr>
              <a:t>тезги</a:t>
            </a:r>
            <a:r>
              <a:rPr lang="ru-RU" b="1" i="1" dirty="0" smtClean="0">
                <a:latin typeface="Comic Sans MS" pitchFamily="66" charset="0"/>
              </a:rPr>
              <a:t> </a:t>
            </a:r>
            <a:r>
              <a:rPr lang="ru-RU" b="1" i="1" dirty="0" err="1" smtClean="0">
                <a:latin typeface="Comic Sans MS" pitchFamily="66" charset="0"/>
              </a:rPr>
              <a:t>Къыпчагъым</a:t>
            </a:r>
            <a:r>
              <a:rPr lang="ru-RU" b="1" i="1" dirty="0" smtClean="0">
                <a:latin typeface="Comic Sans MS" pitchFamily="66" charset="0"/>
              </a:rPr>
              <a:t>,</a:t>
            </a:r>
            <a:endParaRPr lang="ru-RU" dirty="0" smtClean="0">
              <a:latin typeface="Comic Sans MS" pitchFamily="66" charset="0"/>
            </a:endParaRPr>
          </a:p>
          <a:p>
            <a:r>
              <a:rPr lang="ru-RU" b="1" i="1" dirty="0" err="1" smtClean="0">
                <a:latin typeface="Comic Sans MS" pitchFamily="66" charset="0"/>
              </a:rPr>
              <a:t>Къаркъарангда</a:t>
            </a:r>
            <a:r>
              <a:rPr lang="ru-RU" b="1" i="1" dirty="0" smtClean="0">
                <a:latin typeface="Comic Sans MS" pitchFamily="66" charset="0"/>
              </a:rPr>
              <a:t> </a:t>
            </a:r>
            <a:r>
              <a:rPr lang="ru-RU" b="1" i="1" dirty="0" err="1" smtClean="0">
                <a:latin typeface="Comic Sans MS" pitchFamily="66" charset="0"/>
              </a:rPr>
              <a:t>къайнай</a:t>
            </a:r>
            <a:r>
              <a:rPr lang="ru-RU" b="1" i="1" dirty="0" smtClean="0">
                <a:latin typeface="Comic Sans MS" pitchFamily="66" charset="0"/>
              </a:rPr>
              <a:t> сени </a:t>
            </a:r>
            <a:r>
              <a:rPr lang="ru-RU" b="1" i="1" dirty="0" err="1" smtClean="0">
                <a:latin typeface="Comic Sans MS" pitchFamily="66" charset="0"/>
              </a:rPr>
              <a:t>къыпчакъ</a:t>
            </a:r>
            <a:r>
              <a:rPr lang="ru-RU" b="1" i="1" dirty="0" smtClean="0">
                <a:latin typeface="Comic Sans MS" pitchFamily="66" charset="0"/>
              </a:rPr>
              <a:t> </a:t>
            </a:r>
            <a:r>
              <a:rPr lang="ru-RU" b="1" i="1" dirty="0" err="1" smtClean="0">
                <a:latin typeface="Comic Sans MS" pitchFamily="66" charset="0"/>
              </a:rPr>
              <a:t>къан</a:t>
            </a:r>
            <a:r>
              <a:rPr lang="ru-RU" b="1" i="1" dirty="0" smtClean="0">
                <a:latin typeface="Comic Sans MS" pitchFamily="66" charset="0"/>
              </a:rPr>
              <a:t>,</a:t>
            </a:r>
            <a:endParaRPr lang="ru-RU" dirty="0" smtClean="0">
              <a:latin typeface="Comic Sans MS" pitchFamily="66" charset="0"/>
            </a:endParaRPr>
          </a:p>
          <a:p>
            <a:r>
              <a:rPr lang="ru-RU" b="1" i="1" dirty="0" err="1" smtClean="0">
                <a:latin typeface="Comic Sans MS" pitchFamily="66" charset="0"/>
              </a:rPr>
              <a:t>Къыпчакъ</a:t>
            </a:r>
            <a:r>
              <a:rPr lang="ru-RU" b="1" i="1" dirty="0" smtClean="0">
                <a:latin typeface="Comic Sans MS" pitchFamily="66" charset="0"/>
              </a:rPr>
              <a:t> </a:t>
            </a:r>
            <a:r>
              <a:rPr lang="ru-RU" b="1" i="1" dirty="0" err="1" smtClean="0">
                <a:latin typeface="Comic Sans MS" pitchFamily="66" charset="0"/>
              </a:rPr>
              <a:t>йимик</a:t>
            </a:r>
            <a:r>
              <a:rPr lang="ru-RU" b="1" i="1" dirty="0" smtClean="0">
                <a:latin typeface="Comic Sans MS" pitchFamily="66" charset="0"/>
              </a:rPr>
              <a:t> </a:t>
            </a:r>
            <a:r>
              <a:rPr lang="ru-RU" b="1" i="1" dirty="0" err="1" smtClean="0">
                <a:latin typeface="Comic Sans MS" pitchFamily="66" charset="0"/>
              </a:rPr>
              <a:t>къайна,,къумукъ</a:t>
            </a:r>
            <a:r>
              <a:rPr lang="ru-RU" b="1" i="1" dirty="0" smtClean="0">
                <a:latin typeface="Comic Sans MS" pitchFamily="66" charset="0"/>
              </a:rPr>
              <a:t> </a:t>
            </a:r>
            <a:r>
              <a:rPr lang="ru-RU" b="1" i="1" dirty="0" err="1" smtClean="0">
                <a:latin typeface="Comic Sans MS" pitchFamily="66" charset="0"/>
              </a:rPr>
              <a:t>къоччагъым</a:t>
            </a:r>
            <a:r>
              <a:rPr lang="ru-RU" b="1" i="1" dirty="0" smtClean="0">
                <a:latin typeface="Comic Sans MS" pitchFamily="66" charset="0"/>
              </a:rPr>
              <a:t>…</a:t>
            </a:r>
            <a:endParaRPr lang="ru-RU" dirty="0" smtClean="0">
              <a:latin typeface="Comic Sans MS" pitchFamily="66" charset="0"/>
            </a:endParaRPr>
          </a:p>
          <a:p>
            <a:endParaRPr lang="ru-RU" dirty="0"/>
          </a:p>
        </p:txBody>
      </p:sp>
      <p:pic>
        <p:nvPicPr>
          <p:cNvPr id="7" name="Содержимое 6" descr="http://kumukia.ru/tpl/Persons/p0429.jpg"/>
          <p:cNvPicPr>
            <a:picLocks noGrp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500694" y="2643182"/>
            <a:ext cx="2381250" cy="28575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custDataLst>
      <p:tags r:id="rId1"/>
    </p:custDataLst>
  </p:cSld>
  <p:clrMapOvr>
    <a:masterClrMapping/>
  </p:clrMapOvr>
  <p:transition advTm="47641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8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8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8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78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8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8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8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|3.9|2.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|29.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7|2.4|2.5|2.1|2.4|2.7|1.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1.7|2.4|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3.3|5.2|3.2|4.4|5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4.3|3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3|1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2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3.8|3.8|1.7|5.7|3.9|2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5|8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5.5|2.3|2.8|2.4|3.7|2.7|2|2.6|3|2.7|2.6|3.2|3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6|1.2|4.3|1.8|3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224</TotalTime>
  <Words>205</Words>
  <Application>Microsoft Office PowerPoint</Application>
  <PresentationFormat>Экран (4:3)</PresentationFormat>
  <Paragraphs>54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Метро</vt:lpstr>
      <vt:lpstr>Слайд 1</vt:lpstr>
      <vt:lpstr>21 февраль –Ана тиллени халкъара гюню. </vt:lpstr>
      <vt:lpstr>Тилин сан этмейгенлени башы сыйланмас</vt:lpstr>
      <vt:lpstr>Тил халкъны байлыгъыдыр. </vt:lpstr>
      <vt:lpstr>Халкъ азса,тил азар. </vt:lpstr>
      <vt:lpstr>Байрамны гетиши</vt:lpstr>
      <vt:lpstr>Рус тил бизге ел гёрсете Ана тил буса бизге аявлу. </vt:lpstr>
      <vt:lpstr>Ана тилни кеп сюймек де бир насип. </vt:lpstr>
      <vt:lpstr> Халкъ азса,тил азар. </vt:lpstr>
      <vt:lpstr>Къумукъ халкъым,оьзден  халкъым, оьз халкъым.   </vt:lpstr>
      <vt:lpstr>Слайд 11</vt:lpstr>
      <vt:lpstr>Слайд 12</vt:lpstr>
      <vt:lpstr>Ана тилни кеп сюймек де бир насип. </vt:lpstr>
      <vt:lpstr>Халкъ азса,тил азар.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Azinat</dc:creator>
  <cp:lastModifiedBy>Admin</cp:lastModifiedBy>
  <cp:revision>28</cp:revision>
  <dcterms:created xsi:type="dcterms:W3CDTF">2013-02-11T05:59:47Z</dcterms:created>
  <dcterms:modified xsi:type="dcterms:W3CDTF">2014-02-21T10:20:34Z</dcterms:modified>
</cp:coreProperties>
</file>