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16"/>
  </p:notesMasterIdLst>
  <p:sldIdLst>
    <p:sldId id="318" r:id="rId2"/>
    <p:sldId id="307" r:id="rId3"/>
    <p:sldId id="306" r:id="rId4"/>
    <p:sldId id="315" r:id="rId5"/>
    <p:sldId id="314" r:id="rId6"/>
    <p:sldId id="293" r:id="rId7"/>
    <p:sldId id="312" r:id="rId8"/>
    <p:sldId id="272" r:id="rId9"/>
    <p:sldId id="313" r:id="rId10"/>
    <p:sldId id="294" r:id="rId11"/>
    <p:sldId id="310" r:id="rId12"/>
    <p:sldId id="311" r:id="rId13"/>
    <p:sldId id="305" r:id="rId14"/>
    <p:sldId id="31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411D1-9936-4E89-89D8-7F0067F113DB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F52AD-C52C-4710-A189-D3C842477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70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F52AD-C52C-4710-A189-D3C842477D7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576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F52AD-C52C-4710-A189-D3C842477D7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917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F52AD-C52C-4710-A189-D3C842477D7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25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F52AD-C52C-4710-A189-D3C842477D7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876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F52AD-C52C-4710-A189-D3C842477D7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540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F52AD-C52C-4710-A189-D3C842477D7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334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F52AD-C52C-4710-A189-D3C842477D7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9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781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03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681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378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352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9053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977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852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15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56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75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55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147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34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50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00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68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AFAA998-B4B6-4BDA-AD97-492CD773051A}" type="datetimeFigureOut">
              <a:rPr lang="ru-RU" smtClean="0"/>
              <a:t>20.11.2019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B7ABA9E-50FE-488A-8A5D-2C0D8E159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806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  <p:sldLayoutId id="2147483912" r:id="rId13"/>
    <p:sldLayoutId id="2147483913" r:id="rId14"/>
    <p:sldLayoutId id="2147483914" r:id="rId15"/>
    <p:sldLayoutId id="2147483915" r:id="rId16"/>
    <p:sldLayoutId id="214748391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0800000" flipV="1">
            <a:off x="831850" y="443345"/>
            <a:ext cx="10515600" cy="928255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842654" y="1371601"/>
            <a:ext cx="9504795" cy="50153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endParaRPr lang="ru-RU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итогового сочинения (изложения) в 2019-2020 учебном году.</a:t>
            </a:r>
            <a:endParaRPr lang="ru-RU" sz="40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42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3394" y="870183"/>
            <a:ext cx="1011381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6285" y="1166843"/>
            <a:ext cx="9856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6962" y="197346"/>
            <a:ext cx="9715499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Font typeface="Wingdings" panose="05000000000000000000" pitchFamily="2" charset="2"/>
              <a:buChar char="q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проверки и оценивания ИС-11.</a:t>
            </a:r>
          </a:p>
          <a:p>
            <a:pPr lvl="1"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осуществляется экспертами, входящими в состав комиссии  по проверке в ОО.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ОО проводит копирование бланков регистрации и бланков записи участников ИС (изложения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передает копии бланков экспертам.</a:t>
            </a: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Копирование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 итогового сочинения (изложения) участников удаленных с ИС-11, либо досрочно завершивших ИС-11 по уважительной причине не производится, проверка таких сочинений (изложений) не осуществляется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проверки ИС-11 вносятся экспертом в копию бланка регистрации.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специалист переносит результаты проверки из копий бланков регистрации в оригиналы бланков регистрации участинков.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111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40328"/>
            <a:ext cx="10515600" cy="540327"/>
          </a:xfrm>
        </p:spPr>
        <p:txBody>
          <a:bodyPr>
            <a:noAutofit/>
          </a:bodyPr>
          <a:lstStyle/>
          <a:p>
            <a:pPr algn="ctr"/>
            <a:r>
              <a:rPr lang="ru-RU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сочинению</a:t>
            </a:r>
            <a:r>
              <a:rPr lang="ru-RU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u="sng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48690" y="1302328"/>
            <a:ext cx="9698759" cy="5056908"/>
          </a:xfrm>
        </p:spPr>
        <p:txBody>
          <a:bodyPr>
            <a:normAutofit/>
          </a:bodyPr>
          <a:lstStyle/>
          <a:p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№1.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итогового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сочинения»</a:t>
            </a:r>
            <a:endParaRPr lang="ru-RU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количество слов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350. 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слов в сочинении не устанавливается. Если в сочинении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250 слов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подсчёт включаются все слова, в том числе и служебные), то выставляется «незачет» за невыполнение требования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«незачет» за работу в целом (такое сочинение не проверяется по критериям оценивания).</a:t>
            </a:r>
            <a:endParaRPr lang="ru-RU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</a:t>
            </a:r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№2.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Самостоятельность написания итогового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сочинения»</a:t>
            </a:r>
            <a:endParaRPr lang="ru-RU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выполняется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самостоятельно. Не допускается списывание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сочинения из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какого-либо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источника.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сочинение признано несамостоятельным, то выставляется «незачет» за невыполнение требования №2 и «незачет» за работу в целом (такое сочинение не проверяется по критериям оценивания).</a:t>
            </a:r>
            <a:endParaRPr lang="ru-RU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461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387927"/>
            <a:ext cx="10515600" cy="942109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Сочинение оценивается по пяти критериям: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38654" y="1477108"/>
            <a:ext cx="9808795" cy="4612543"/>
          </a:xfrm>
        </p:spPr>
        <p:txBody>
          <a:bodyPr>
            <a:noAutofit/>
          </a:bodyPr>
          <a:lstStyle/>
          <a:p>
            <a:endParaRPr lang="ru-RU" sz="2800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28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теме»;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28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«Аргументация. Привлечение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литературного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материала»;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28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«Композиция и логика рассуждения»;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28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«Качество письменной речи»;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ru-RU" sz="28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№5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«Грамотность».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558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0800000" flipV="1">
            <a:off x="831850" y="443345"/>
            <a:ext cx="10515600" cy="928255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результатами </a:t>
            </a: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</a:t>
            </a:r>
            <a:endParaRPr lang="ru-RU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842654" y="1371601"/>
            <a:ext cx="9504795" cy="501534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итогового сочинения (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изложения) участники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 в образовательной организации.</a:t>
            </a:r>
          </a:p>
          <a:p>
            <a:pPr>
              <a:lnSpc>
                <a:spcPct val="120000"/>
              </a:lnSpc>
            </a:pPr>
            <a:endParaRPr lang="ru-RU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lang="ru-RU" sz="3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450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10800000" flipV="1">
            <a:off x="831850" y="443345"/>
            <a:ext cx="10515600" cy="928255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842654" y="1371601"/>
            <a:ext cx="9504795" cy="50153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ru-RU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12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01782"/>
            <a:ext cx="10515600" cy="512618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день проведения ИС-11: </a:t>
            </a:r>
            <a:endParaRPr lang="ru-RU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48349" y="1147529"/>
            <a:ext cx="9754177" cy="5278582"/>
          </a:xfrm>
        </p:spPr>
        <p:txBody>
          <a:bodyPr>
            <a:noAutofit/>
          </a:bodyPr>
          <a:lstStyle/>
          <a:p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 smtClean="0"/>
          </a:p>
          <a:p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ОО могут присутствовать: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наблюдатели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СМИ;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лица Рособрнадзора.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979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01782"/>
            <a:ext cx="10515600" cy="512618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ru-RU" sz="3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ИС-11: </a:t>
            </a:r>
            <a:endParaRPr lang="ru-RU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8316" y="1019908"/>
            <a:ext cx="9879134" cy="5450165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ОО распределяет участников по кабинетам произвольно;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 участников в ОО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09.00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(изложение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начинается в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местному 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написания сочинения проводится </a:t>
            </a:r>
            <a:r>
              <a:rPr lang="ru-RU" sz="1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часть (до 10.00):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проведения, случаи возможного   удаления, продолжительность написания, время и место ознакомления с результатами;</a:t>
            </a:r>
          </a:p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Черновики не обрабатываются и не проверяются.</a:t>
            </a:r>
          </a:p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часть (не ранее 10.00):</a:t>
            </a:r>
          </a:p>
          <a:p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Ознакомление участников с темами сочинений, заполнение участниками регистрационных полей бланков.</a:t>
            </a:r>
            <a:endParaRPr 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членами комиссии правильности заполнения регистрационных бланков, объявление о  начале, продолжительности и окончании работы с фиксацией времени на доске.</a:t>
            </a:r>
            <a:r>
              <a:rPr lang="ru-RU" sz="18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800" i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  В случае опоздания участник 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допускается к написанию </a:t>
            </a:r>
            <a:r>
              <a:rPr 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ИС-11, 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этом время окончания написания </a:t>
            </a:r>
            <a:r>
              <a:rPr 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продлевается. </a:t>
            </a:r>
            <a:r>
              <a:rPr 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Повторный 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инструктаж для опоздавших участников не проводится. </a:t>
            </a:r>
            <a:endParaRPr lang="ru-RU" sz="1600" i="1" dirty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74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01782"/>
            <a:ext cx="10515600" cy="512618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Бланки ИС-11: </a:t>
            </a:r>
            <a:endParaRPr lang="ru-RU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3630" y="1019908"/>
            <a:ext cx="8352693" cy="5450165"/>
          </a:xfrm>
        </p:spPr>
        <p:txBody>
          <a:bodyPr>
            <a:noAutofit/>
          </a:bodyPr>
          <a:lstStyle/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 участника ИС-11 состоит из бланка регистрации, двустороннего бланка записи и дополнительного бланка, выдаваемого участнику в случае необходимости. Все бланки ИС-11 заполняются гелевыми или капиллярными ручками с чернилами черного цвета.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поле в бланках заполняется, начиная с первой позиции (в том числе и поля для занесения ФИО участника).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Категорически запрещается  делать в полях бланков какие-либо записи или пометки, не относящиеся к содержанию полей бланков.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3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401782"/>
            <a:ext cx="10515600" cy="512618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участников ИС-11: </a:t>
            </a:r>
            <a:endParaRPr lang="ru-RU" sz="3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8316" y="1019908"/>
            <a:ext cx="9879134" cy="5450165"/>
          </a:xfrm>
        </p:spPr>
        <p:txBody>
          <a:bodyPr>
            <a:noAutofit/>
          </a:bodyPr>
          <a:lstStyle/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6363" y="1590582"/>
            <a:ext cx="10243039" cy="4730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проведения ИС-11 на рабочем столе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участников,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помимо бланка регистрации и бланка записи (дополнительного бланка записи), находятся: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ручка  (гелевая или капиллярная с чернилами чёрного цвета);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документ, удостоверяющий личность;</a:t>
            </a:r>
          </a:p>
          <a:p>
            <a:pPr marL="8001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орфографический словарь для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итогового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сочинения, выдаваемый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членами комиссии ОО по проведению ИС-11;</a:t>
            </a:r>
          </a:p>
          <a:p>
            <a:pPr marL="8001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орфографический и толковый словари для участников итогового изложения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выдаваемые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членами комиссии ОО по проведению ИС-11;</a:t>
            </a:r>
          </a:p>
          <a:p>
            <a:pPr marL="8001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инструкция для участника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ИС-11 (изложения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8001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черновики.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985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54182"/>
            <a:ext cx="10515600" cy="12884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ЗАПРЕЩЕНО</a:t>
            </a:r>
            <a:r>
              <a:rPr lang="ru-RU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4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4944" y="1745673"/>
            <a:ext cx="8445679" cy="4572000"/>
          </a:xfrm>
        </p:spPr>
        <p:txBody>
          <a:bodyPr>
            <a:noAutofit/>
          </a:bodyPr>
          <a:lstStyle/>
          <a:p>
            <a:pPr marL="342900" lvl="1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Копирование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 итогового сочинения (изложения) при нехватке распечатанных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бланков, так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все бланки имеют уникальный код работы и распечатываются посредством специализированного программного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обеспечения.</a:t>
            </a:r>
          </a:p>
          <a:p>
            <a:pPr marL="342900" lvl="1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 иметь при себе: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связи, фото, аудио и видеоаппаратуру, справочные материалы, письменные заметки и иные средства хранения и передачи информации;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орфографические и (или) толковые словари.</a:t>
            </a: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892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3055" y="914400"/>
            <a:ext cx="1011381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10420" y="214401"/>
            <a:ext cx="81187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solidFill>
                <a:srgbClr val="C00000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участника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6285" y="1166843"/>
            <a:ext cx="985617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участником ИС-11 требований, установленных Порядком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ГИА-11, он удаляется с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(изложения).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Член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по проведению 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ИС-11 (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изложения) составляет «Акт об удалении участника итогового сочинения (</a:t>
            </a: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изложения)».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71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3055" y="914400"/>
            <a:ext cx="101138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случае если участник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состоянию здоровья или другим объективным причинам не может завершить написание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ИС-11,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 может покинуть место проведения ИС-11.</a:t>
            </a:r>
            <a:endParaRPr lang="ru-RU" sz="2800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Члены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проведению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ИС-11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«Акт о досрочном завершении написания итогового сочинения 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уважительным причинам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82982" y="318654"/>
            <a:ext cx="8118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Досрочное завершение по уважительной причине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51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8901" y="1345223"/>
            <a:ext cx="1011381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30 и за 5 минут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окончания сообщают участникам о скором завершении написания ИС-11(изложения) и о необходимости перенести написанные сочинения (изложения) из черновиков в бланки записи;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окончании выполнения ИС-11 собирают у участников бланки регистрации, бланки записи, листы бумаги для черновиков.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тавит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24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завершения написания всей работы (на последнем бланке записи);</a:t>
            </a:r>
            <a:endPara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бланках регистрации участников заполняют поле «Количество бланков записи»;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 форму ИС-05 «Ведомость проведения ИС-11 в учебном кабинете ОО»;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собранные бланки, отчетные формы передают руководителю ОО.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6798" y="191153"/>
            <a:ext cx="81187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Члены комиссии должны: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3592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1091</TotalTime>
  <Words>882</Words>
  <Application>Microsoft Office PowerPoint</Application>
  <PresentationFormat>Широкоэкранный</PresentationFormat>
  <Paragraphs>114</Paragraphs>
  <Slides>14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</vt:lpstr>
      <vt:lpstr>Wingdings 3</vt:lpstr>
      <vt:lpstr>Сектор</vt:lpstr>
      <vt:lpstr> </vt:lpstr>
      <vt:lpstr>  В день проведения ИС-11: </vt:lpstr>
      <vt:lpstr>Начало проведения ИС-11: </vt:lpstr>
      <vt:lpstr>Бланки ИС-11: </vt:lpstr>
      <vt:lpstr>Для участников ИС-11: </vt:lpstr>
      <vt:lpstr>ЗАПРЕЩЕНО! </vt:lpstr>
      <vt:lpstr>Презентация PowerPoint</vt:lpstr>
      <vt:lpstr>Презентация PowerPoint</vt:lpstr>
      <vt:lpstr>Презентация PowerPoint</vt:lpstr>
      <vt:lpstr>Презентация PowerPoint</vt:lpstr>
      <vt:lpstr>  Требования к сочинению:</vt:lpstr>
      <vt:lpstr>Сочинение оценивается по пяти критериям:</vt:lpstr>
      <vt:lpstr> Ознакомление с результатами ИС-11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ГИА 2017-18 Итоговое сочинение</dc:title>
  <dc:creator>Ильина М.В.</dc:creator>
  <cp:lastModifiedBy>Дженнет</cp:lastModifiedBy>
  <cp:revision>204</cp:revision>
  <dcterms:created xsi:type="dcterms:W3CDTF">2017-11-14T05:32:31Z</dcterms:created>
  <dcterms:modified xsi:type="dcterms:W3CDTF">2019-11-20T06:36:11Z</dcterms:modified>
</cp:coreProperties>
</file>